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3"/>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6b75c7532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6b75c7532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3f76a5452_0_1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3f76a5452_0_1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3f76a5452_0_1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3f76a5452_0_1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3daf6a34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3daf6a34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6b75c753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6b75c753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6b75c753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6b75c753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6b75c753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6b75c753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6b75c753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6b75c753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b75c753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6b75c753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6b75c753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6b75c753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3daf6a34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3daf6a34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6b75c753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6b75c753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6b75c753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6b75c753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6b75c753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6b75c753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76b75c753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6b75c753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6b75c753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6b75c753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3daf6a34a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3daf6a34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408f92c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408f92c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3daf6a34a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3daf6a34a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0717178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0717178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6b75c7532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6b75c7532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6b75c753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6b75c753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3f76a5452_0_12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3f76a5452_0_12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3daf6a34a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3daf6a34a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07171786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07171786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987075" y="781525"/>
            <a:ext cx="3437100" cy="2052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
        <p:nvSpPr>
          <p:cNvPr id="11" name="Google Shape;11;p2"/>
          <p:cNvSpPr txBox="1"/>
          <p:nvPr>
            <p:ph idx="1" type="subTitle"/>
          </p:nvPr>
        </p:nvSpPr>
        <p:spPr>
          <a:xfrm>
            <a:off x="4987075" y="2834125"/>
            <a:ext cx="2514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9" name="Shape 39"/>
        <p:cNvGrpSpPr/>
        <p:nvPr/>
      </p:nvGrpSpPr>
      <p:grpSpPr>
        <a:xfrm>
          <a:off x="0" y="0"/>
          <a:ext cx="0" cy="0"/>
          <a:chOff x="0" y="0"/>
          <a:chExt cx="0" cy="0"/>
        </a:xfrm>
      </p:grpSpPr>
      <p:sp>
        <p:nvSpPr>
          <p:cNvPr id="40" name="Google Shape;40;p11"/>
          <p:cNvSpPr txBox="1"/>
          <p:nvPr>
            <p:ph hasCustomPrompt="1" type="title"/>
          </p:nvPr>
        </p:nvSpPr>
        <p:spPr>
          <a:xfrm>
            <a:off x="2417700" y="1859620"/>
            <a:ext cx="4308600" cy="11223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1" name="Google Shape;41;p11"/>
          <p:cNvSpPr txBox="1"/>
          <p:nvPr>
            <p:ph idx="1" type="subTitle"/>
          </p:nvPr>
        </p:nvSpPr>
        <p:spPr>
          <a:xfrm>
            <a:off x="2799450" y="3211100"/>
            <a:ext cx="35451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2" name="Google Shape;42;p11"/>
          <p:cNvSpPr txBox="1"/>
          <p:nvPr>
            <p:ph idx="2"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AND_BODY_1">
    <p:spTree>
      <p:nvGrpSpPr>
        <p:cNvPr id="44" name="Shape 44"/>
        <p:cNvGrpSpPr/>
        <p:nvPr/>
      </p:nvGrpSpPr>
      <p:grpSpPr>
        <a:xfrm>
          <a:off x="0" y="0"/>
          <a:ext cx="0" cy="0"/>
          <a:chOff x="0" y="0"/>
          <a:chExt cx="0" cy="0"/>
        </a:xfrm>
      </p:grpSpPr>
      <p:sp>
        <p:nvSpPr>
          <p:cNvPr id="45" name="Google Shape;45;p13"/>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3"/>
          <p:cNvSpPr txBox="1"/>
          <p:nvPr>
            <p:ph hasCustomPrompt="1" idx="2" type="title"/>
          </p:nvPr>
        </p:nvSpPr>
        <p:spPr>
          <a:xfrm>
            <a:off x="848400"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7" name="Google Shape;47;p13"/>
          <p:cNvSpPr txBox="1"/>
          <p:nvPr>
            <p:ph idx="3" type="title"/>
          </p:nvPr>
        </p:nvSpPr>
        <p:spPr>
          <a:xfrm>
            <a:off x="848400"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8" name="Google Shape;48;p13"/>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9" name="Google Shape;49;p13"/>
          <p:cNvSpPr txBox="1"/>
          <p:nvPr>
            <p:ph hasCustomPrompt="1" idx="4" type="title"/>
          </p:nvPr>
        </p:nvSpPr>
        <p:spPr>
          <a:xfrm>
            <a:off x="2765499"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 name="Google Shape;50;p13"/>
          <p:cNvSpPr txBox="1"/>
          <p:nvPr>
            <p:ph idx="5" type="title"/>
          </p:nvPr>
        </p:nvSpPr>
        <p:spPr>
          <a:xfrm>
            <a:off x="2765499"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1" name="Google Shape;51;p13"/>
          <p:cNvSpPr txBox="1"/>
          <p:nvPr>
            <p:ph idx="6" type="subTitle"/>
          </p:nvPr>
        </p:nvSpPr>
        <p:spPr>
          <a:xfrm>
            <a:off x="2765499"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2" name="Google Shape;52;p13"/>
          <p:cNvSpPr txBox="1"/>
          <p:nvPr>
            <p:ph hasCustomPrompt="1" idx="7" type="title"/>
          </p:nvPr>
        </p:nvSpPr>
        <p:spPr>
          <a:xfrm>
            <a:off x="4682598"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3" name="Google Shape;53;p13"/>
          <p:cNvSpPr txBox="1"/>
          <p:nvPr>
            <p:ph idx="8" type="title"/>
          </p:nvPr>
        </p:nvSpPr>
        <p:spPr>
          <a:xfrm>
            <a:off x="4682598"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4" name="Google Shape;54;p13"/>
          <p:cNvSpPr txBox="1"/>
          <p:nvPr>
            <p:ph idx="9" type="subTitle"/>
          </p:nvPr>
        </p:nvSpPr>
        <p:spPr>
          <a:xfrm>
            <a:off x="4682598"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5" name="Google Shape;55;p13"/>
          <p:cNvSpPr txBox="1"/>
          <p:nvPr>
            <p:ph hasCustomPrompt="1" idx="13" type="title"/>
          </p:nvPr>
        </p:nvSpPr>
        <p:spPr>
          <a:xfrm>
            <a:off x="6599697"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6" name="Google Shape;56;p13"/>
          <p:cNvSpPr txBox="1"/>
          <p:nvPr>
            <p:ph idx="14" type="title"/>
          </p:nvPr>
        </p:nvSpPr>
        <p:spPr>
          <a:xfrm>
            <a:off x="6599697"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57" name="Google Shape;57;p13"/>
          <p:cNvSpPr txBox="1"/>
          <p:nvPr>
            <p:ph idx="15" type="subTitle"/>
          </p:nvPr>
        </p:nvSpPr>
        <p:spPr>
          <a:xfrm>
            <a:off x="6599697"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APTION_ONLY_1">
    <p:spTree>
      <p:nvGrpSpPr>
        <p:cNvPr id="58" name="Shape 58"/>
        <p:cNvGrpSpPr/>
        <p:nvPr/>
      </p:nvGrpSpPr>
      <p:grpSpPr>
        <a:xfrm>
          <a:off x="0" y="0"/>
          <a:ext cx="0" cy="0"/>
          <a:chOff x="0" y="0"/>
          <a:chExt cx="0" cy="0"/>
        </a:xfrm>
      </p:grpSpPr>
      <p:sp>
        <p:nvSpPr>
          <p:cNvPr id="59" name="Google Shape;59;p14"/>
          <p:cNvSpPr txBox="1"/>
          <p:nvPr>
            <p:ph type="title"/>
          </p:nvPr>
        </p:nvSpPr>
        <p:spPr>
          <a:xfrm>
            <a:off x="5786451" y="3831950"/>
            <a:ext cx="2522400" cy="710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b="0" sz="1800"/>
            </a:lvl1pPr>
            <a:lvl2pPr lvl="1" rtl="0" algn="r">
              <a:spcBef>
                <a:spcPts val="0"/>
              </a:spcBef>
              <a:spcAft>
                <a:spcPts val="0"/>
              </a:spcAft>
              <a:buClr>
                <a:schemeClr val="accent1"/>
              </a:buClr>
              <a:buSzPts val="1400"/>
              <a:buNone/>
              <a:defRPr sz="1400">
                <a:solidFill>
                  <a:schemeClr val="accent1"/>
                </a:solidFill>
              </a:defRPr>
            </a:lvl2pPr>
            <a:lvl3pPr lvl="2" rtl="0" algn="r">
              <a:spcBef>
                <a:spcPts val="0"/>
              </a:spcBef>
              <a:spcAft>
                <a:spcPts val="0"/>
              </a:spcAft>
              <a:buClr>
                <a:schemeClr val="accent1"/>
              </a:buClr>
              <a:buSzPts val="1400"/>
              <a:buNone/>
              <a:defRPr sz="1400">
                <a:solidFill>
                  <a:schemeClr val="accent1"/>
                </a:solidFill>
              </a:defRPr>
            </a:lvl3pPr>
            <a:lvl4pPr lvl="3" rtl="0" algn="r">
              <a:spcBef>
                <a:spcPts val="0"/>
              </a:spcBef>
              <a:spcAft>
                <a:spcPts val="0"/>
              </a:spcAft>
              <a:buClr>
                <a:schemeClr val="accent1"/>
              </a:buClr>
              <a:buSzPts val="1400"/>
              <a:buNone/>
              <a:defRPr sz="1400">
                <a:solidFill>
                  <a:schemeClr val="accent1"/>
                </a:solidFill>
              </a:defRPr>
            </a:lvl4pPr>
            <a:lvl5pPr lvl="4" rtl="0" algn="r">
              <a:spcBef>
                <a:spcPts val="0"/>
              </a:spcBef>
              <a:spcAft>
                <a:spcPts val="0"/>
              </a:spcAft>
              <a:buClr>
                <a:schemeClr val="accent1"/>
              </a:buClr>
              <a:buSzPts val="1400"/>
              <a:buNone/>
              <a:defRPr sz="1400">
                <a:solidFill>
                  <a:schemeClr val="accent1"/>
                </a:solidFill>
              </a:defRPr>
            </a:lvl5pPr>
            <a:lvl6pPr lvl="5" rtl="0" algn="r">
              <a:spcBef>
                <a:spcPts val="0"/>
              </a:spcBef>
              <a:spcAft>
                <a:spcPts val="0"/>
              </a:spcAft>
              <a:buClr>
                <a:schemeClr val="accent1"/>
              </a:buClr>
              <a:buSzPts val="1400"/>
              <a:buNone/>
              <a:defRPr sz="1400">
                <a:solidFill>
                  <a:schemeClr val="accent1"/>
                </a:solidFill>
              </a:defRPr>
            </a:lvl6pPr>
            <a:lvl7pPr lvl="6" rtl="0" algn="r">
              <a:spcBef>
                <a:spcPts val="0"/>
              </a:spcBef>
              <a:spcAft>
                <a:spcPts val="0"/>
              </a:spcAft>
              <a:buClr>
                <a:schemeClr val="accent1"/>
              </a:buClr>
              <a:buSzPts val="1400"/>
              <a:buNone/>
              <a:defRPr sz="1400">
                <a:solidFill>
                  <a:schemeClr val="accent1"/>
                </a:solidFill>
              </a:defRPr>
            </a:lvl7pPr>
            <a:lvl8pPr lvl="7" rtl="0" algn="r">
              <a:spcBef>
                <a:spcPts val="0"/>
              </a:spcBef>
              <a:spcAft>
                <a:spcPts val="0"/>
              </a:spcAft>
              <a:buClr>
                <a:schemeClr val="accent1"/>
              </a:buClr>
              <a:buSzPts val="1400"/>
              <a:buNone/>
              <a:defRPr sz="1400">
                <a:solidFill>
                  <a:schemeClr val="accent1"/>
                </a:solidFill>
              </a:defRPr>
            </a:lvl8pPr>
            <a:lvl9pPr lvl="8" rtl="0" algn="r">
              <a:spcBef>
                <a:spcPts val="0"/>
              </a:spcBef>
              <a:spcAft>
                <a:spcPts val="0"/>
              </a:spcAft>
              <a:buClr>
                <a:schemeClr val="accent1"/>
              </a:buClr>
              <a:buSzPts val="1400"/>
              <a:buNone/>
              <a:defRPr sz="1400">
                <a:solidFill>
                  <a:schemeClr val="accent1"/>
                </a:solidFill>
              </a:defRPr>
            </a:lvl9pPr>
          </a:lstStyle>
          <a:p/>
        </p:txBody>
      </p:sp>
      <p:sp>
        <p:nvSpPr>
          <p:cNvPr id="60" name="Google Shape;60;p14"/>
          <p:cNvSpPr txBox="1"/>
          <p:nvPr>
            <p:ph idx="2" type="title"/>
          </p:nvPr>
        </p:nvSpPr>
        <p:spPr>
          <a:xfrm>
            <a:off x="818250" y="459775"/>
            <a:ext cx="4579200" cy="24579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TITLE_AND_DESCRIPTION_1">
    <p:spTree>
      <p:nvGrpSpPr>
        <p:cNvPr id="61" name="Shape 61"/>
        <p:cNvGrpSpPr/>
        <p:nvPr/>
      </p:nvGrpSpPr>
      <p:grpSpPr>
        <a:xfrm>
          <a:off x="0" y="0"/>
          <a:ext cx="0" cy="0"/>
          <a:chOff x="0" y="0"/>
          <a:chExt cx="0" cy="0"/>
        </a:xfrm>
      </p:grpSpPr>
      <p:sp>
        <p:nvSpPr>
          <p:cNvPr id="62" name="Google Shape;62;p15"/>
          <p:cNvSpPr txBox="1"/>
          <p:nvPr>
            <p:ph type="title"/>
          </p:nvPr>
        </p:nvSpPr>
        <p:spPr>
          <a:xfrm>
            <a:off x="2674202" y="1469300"/>
            <a:ext cx="37956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lnSpc>
                <a:spcPct val="80000"/>
              </a:lnSpc>
              <a:spcBef>
                <a:spcPts val="0"/>
              </a:spcBef>
              <a:spcAft>
                <a:spcPts val="0"/>
              </a:spcAft>
              <a:buClr>
                <a:schemeClr val="accent1"/>
              </a:buClr>
              <a:buSzPts val="4800"/>
              <a:buNone/>
              <a:defRPr sz="4800">
                <a:solidFill>
                  <a:schemeClr val="accent1"/>
                </a:solidFill>
              </a:defRPr>
            </a:lvl2pPr>
            <a:lvl3pPr lvl="2" rtl="0" algn="ctr">
              <a:lnSpc>
                <a:spcPct val="80000"/>
              </a:lnSpc>
              <a:spcBef>
                <a:spcPts val="0"/>
              </a:spcBef>
              <a:spcAft>
                <a:spcPts val="0"/>
              </a:spcAft>
              <a:buClr>
                <a:schemeClr val="accent1"/>
              </a:buClr>
              <a:buSzPts val="4800"/>
              <a:buNone/>
              <a:defRPr sz="4800">
                <a:solidFill>
                  <a:schemeClr val="accent1"/>
                </a:solidFill>
              </a:defRPr>
            </a:lvl3pPr>
            <a:lvl4pPr lvl="3" rtl="0" algn="ctr">
              <a:lnSpc>
                <a:spcPct val="80000"/>
              </a:lnSpc>
              <a:spcBef>
                <a:spcPts val="0"/>
              </a:spcBef>
              <a:spcAft>
                <a:spcPts val="0"/>
              </a:spcAft>
              <a:buClr>
                <a:schemeClr val="accent1"/>
              </a:buClr>
              <a:buSzPts val="4800"/>
              <a:buNone/>
              <a:defRPr sz="4800">
                <a:solidFill>
                  <a:schemeClr val="accent1"/>
                </a:solidFill>
              </a:defRPr>
            </a:lvl4pPr>
            <a:lvl5pPr lvl="4" rtl="0" algn="ctr">
              <a:lnSpc>
                <a:spcPct val="80000"/>
              </a:lnSpc>
              <a:spcBef>
                <a:spcPts val="0"/>
              </a:spcBef>
              <a:spcAft>
                <a:spcPts val="0"/>
              </a:spcAft>
              <a:buClr>
                <a:schemeClr val="accent1"/>
              </a:buClr>
              <a:buSzPts val="4800"/>
              <a:buNone/>
              <a:defRPr sz="4800">
                <a:solidFill>
                  <a:schemeClr val="accent1"/>
                </a:solidFill>
              </a:defRPr>
            </a:lvl5pPr>
            <a:lvl6pPr lvl="5" rtl="0" algn="ctr">
              <a:lnSpc>
                <a:spcPct val="80000"/>
              </a:lnSpc>
              <a:spcBef>
                <a:spcPts val="0"/>
              </a:spcBef>
              <a:spcAft>
                <a:spcPts val="0"/>
              </a:spcAft>
              <a:buClr>
                <a:schemeClr val="accent1"/>
              </a:buClr>
              <a:buSzPts val="4800"/>
              <a:buNone/>
              <a:defRPr sz="4800">
                <a:solidFill>
                  <a:schemeClr val="accent1"/>
                </a:solidFill>
              </a:defRPr>
            </a:lvl6pPr>
            <a:lvl7pPr lvl="6" rtl="0" algn="ctr">
              <a:lnSpc>
                <a:spcPct val="80000"/>
              </a:lnSpc>
              <a:spcBef>
                <a:spcPts val="0"/>
              </a:spcBef>
              <a:spcAft>
                <a:spcPts val="0"/>
              </a:spcAft>
              <a:buClr>
                <a:schemeClr val="accent1"/>
              </a:buClr>
              <a:buSzPts val="4800"/>
              <a:buNone/>
              <a:defRPr sz="4800">
                <a:solidFill>
                  <a:schemeClr val="accent1"/>
                </a:solidFill>
              </a:defRPr>
            </a:lvl7pPr>
            <a:lvl8pPr lvl="7" rtl="0" algn="ctr">
              <a:lnSpc>
                <a:spcPct val="80000"/>
              </a:lnSpc>
              <a:spcBef>
                <a:spcPts val="0"/>
              </a:spcBef>
              <a:spcAft>
                <a:spcPts val="0"/>
              </a:spcAft>
              <a:buClr>
                <a:schemeClr val="accent1"/>
              </a:buClr>
              <a:buSzPts val="4800"/>
              <a:buNone/>
              <a:defRPr sz="4800">
                <a:solidFill>
                  <a:schemeClr val="accent1"/>
                </a:solidFill>
              </a:defRPr>
            </a:lvl8pPr>
            <a:lvl9pPr lvl="8" rtl="0" algn="ctr">
              <a:lnSpc>
                <a:spcPct val="80000"/>
              </a:lnSpc>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TITLE_AND_BODY_1_1">
    <p:spTree>
      <p:nvGrpSpPr>
        <p:cNvPr id="63" name="Shape 63"/>
        <p:cNvGrpSpPr/>
        <p:nvPr/>
      </p:nvGrpSpPr>
      <p:grpSpPr>
        <a:xfrm>
          <a:off x="0" y="0"/>
          <a:ext cx="0" cy="0"/>
          <a:chOff x="0" y="0"/>
          <a:chExt cx="0" cy="0"/>
        </a:xfrm>
      </p:grpSpPr>
      <p:sp>
        <p:nvSpPr>
          <p:cNvPr id="64" name="Google Shape;64;p16"/>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2" type="title"/>
          </p:nvPr>
        </p:nvSpPr>
        <p:spPr>
          <a:xfrm>
            <a:off x="1277050"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1" type="subTitle"/>
          </p:nvPr>
        </p:nvSpPr>
        <p:spPr>
          <a:xfrm>
            <a:off x="1277050"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6"/>
          <p:cNvSpPr txBox="1"/>
          <p:nvPr>
            <p:ph idx="3" type="title"/>
          </p:nvPr>
        </p:nvSpPr>
        <p:spPr>
          <a:xfrm>
            <a:off x="3634348"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8" name="Google Shape;68;p16"/>
          <p:cNvSpPr txBox="1"/>
          <p:nvPr>
            <p:ph idx="4" type="subTitle"/>
          </p:nvPr>
        </p:nvSpPr>
        <p:spPr>
          <a:xfrm>
            <a:off x="3634348"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6"/>
          <p:cNvSpPr txBox="1"/>
          <p:nvPr>
            <p:ph idx="5" type="title"/>
          </p:nvPr>
        </p:nvSpPr>
        <p:spPr>
          <a:xfrm>
            <a:off x="5991647"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0" name="Google Shape;70;p16"/>
          <p:cNvSpPr txBox="1"/>
          <p:nvPr>
            <p:ph idx="6" type="subTitle"/>
          </p:nvPr>
        </p:nvSpPr>
        <p:spPr>
          <a:xfrm>
            <a:off x="5991647"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úmero grande 1">
  <p:cSld name="BIG_NUMBER_1">
    <p:spTree>
      <p:nvGrpSpPr>
        <p:cNvPr id="71" name="Shape 71"/>
        <p:cNvGrpSpPr/>
        <p:nvPr/>
      </p:nvGrpSpPr>
      <p:grpSpPr>
        <a:xfrm>
          <a:off x="0" y="0"/>
          <a:ext cx="0" cy="0"/>
          <a:chOff x="0" y="0"/>
          <a:chExt cx="0" cy="0"/>
        </a:xfrm>
      </p:grpSpPr>
      <p:sp>
        <p:nvSpPr>
          <p:cNvPr id="72" name="Google Shape;72;p17"/>
          <p:cNvSpPr txBox="1"/>
          <p:nvPr>
            <p:ph hasCustomPrompt="1" type="title"/>
          </p:nvPr>
        </p:nvSpPr>
        <p:spPr>
          <a:xfrm>
            <a:off x="3675900" y="1345956"/>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7"/>
          <p:cNvSpPr txBox="1"/>
          <p:nvPr>
            <p:ph idx="2" type="title"/>
          </p:nvPr>
        </p:nvSpPr>
        <p:spPr>
          <a:xfrm>
            <a:off x="3358650"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4" name="Google Shape;74;p17"/>
          <p:cNvSpPr txBox="1"/>
          <p:nvPr>
            <p:ph idx="1" type="subTitle"/>
          </p:nvPr>
        </p:nvSpPr>
        <p:spPr>
          <a:xfrm>
            <a:off x="3642600" y="2074650"/>
            <a:ext cx="18588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5" name="Google Shape;75;p17"/>
          <p:cNvSpPr txBox="1"/>
          <p:nvPr>
            <p:ph idx="3"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7"/>
          <p:cNvSpPr txBox="1"/>
          <p:nvPr>
            <p:ph hasCustomPrompt="1" idx="4" type="title"/>
          </p:nvPr>
        </p:nvSpPr>
        <p:spPr>
          <a:xfrm>
            <a:off x="6162775" y="1294300"/>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7" name="Google Shape;77;p17"/>
          <p:cNvSpPr txBox="1"/>
          <p:nvPr>
            <p:ph idx="5" type="title"/>
          </p:nvPr>
        </p:nvSpPr>
        <p:spPr>
          <a:xfrm>
            <a:off x="5845525"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7"/>
          <p:cNvSpPr txBox="1"/>
          <p:nvPr>
            <p:ph idx="6" type="subTitle"/>
          </p:nvPr>
        </p:nvSpPr>
        <p:spPr>
          <a:xfrm>
            <a:off x="6129475" y="2074650"/>
            <a:ext cx="18219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7"/>
          <p:cNvSpPr txBox="1"/>
          <p:nvPr>
            <p:ph hasCustomPrompt="1" idx="7" type="title"/>
          </p:nvPr>
        </p:nvSpPr>
        <p:spPr>
          <a:xfrm>
            <a:off x="1189025" y="1294300"/>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0" name="Google Shape;80;p17"/>
          <p:cNvSpPr txBox="1"/>
          <p:nvPr>
            <p:ph idx="8" type="title"/>
          </p:nvPr>
        </p:nvSpPr>
        <p:spPr>
          <a:xfrm>
            <a:off x="871775"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1" name="Google Shape;81;p17"/>
          <p:cNvSpPr txBox="1"/>
          <p:nvPr>
            <p:ph idx="9" type="subTitle"/>
          </p:nvPr>
        </p:nvSpPr>
        <p:spPr>
          <a:xfrm>
            <a:off x="1155725" y="2074650"/>
            <a:ext cx="18588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SECTION_TITLE_AND_DESCRIPTION_1_1">
    <p:spTree>
      <p:nvGrpSpPr>
        <p:cNvPr id="82" name="Shape 82"/>
        <p:cNvGrpSpPr/>
        <p:nvPr/>
      </p:nvGrpSpPr>
      <p:grpSpPr>
        <a:xfrm>
          <a:off x="0" y="0"/>
          <a:ext cx="0" cy="0"/>
          <a:chOff x="0" y="0"/>
          <a:chExt cx="0" cy="0"/>
        </a:xfrm>
      </p:grpSpPr>
      <p:sp>
        <p:nvSpPr>
          <p:cNvPr id="83" name="Google Shape;83;p18"/>
          <p:cNvSpPr/>
          <p:nvPr/>
        </p:nvSpPr>
        <p:spPr>
          <a:xfrm>
            <a:off x="-31750" y="-39675"/>
            <a:ext cx="6127800" cy="518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type="title"/>
          </p:nvPr>
        </p:nvSpPr>
        <p:spPr>
          <a:xfrm>
            <a:off x="774850" y="1698650"/>
            <a:ext cx="4129200" cy="14823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lt1"/>
              </a:buClr>
              <a:buSzPts val="3600"/>
              <a:buNone/>
              <a:defRPr sz="3600">
                <a:solidFill>
                  <a:schemeClr val="lt1"/>
                </a:solidFill>
              </a:defRPr>
            </a:lvl1pPr>
            <a:lvl2pPr lvl="1" rtl="0" algn="r">
              <a:lnSpc>
                <a:spcPct val="80000"/>
              </a:lnSpc>
              <a:spcBef>
                <a:spcPts val="0"/>
              </a:spcBef>
              <a:spcAft>
                <a:spcPts val="0"/>
              </a:spcAft>
              <a:buClr>
                <a:schemeClr val="lt1"/>
              </a:buClr>
              <a:buSzPts val="3600"/>
              <a:buNone/>
              <a:defRPr sz="3600">
                <a:solidFill>
                  <a:schemeClr val="lt1"/>
                </a:solidFill>
              </a:defRPr>
            </a:lvl2pPr>
            <a:lvl3pPr lvl="2" rtl="0" algn="r">
              <a:lnSpc>
                <a:spcPct val="80000"/>
              </a:lnSpc>
              <a:spcBef>
                <a:spcPts val="0"/>
              </a:spcBef>
              <a:spcAft>
                <a:spcPts val="0"/>
              </a:spcAft>
              <a:buClr>
                <a:schemeClr val="lt1"/>
              </a:buClr>
              <a:buSzPts val="3600"/>
              <a:buNone/>
              <a:defRPr sz="3600">
                <a:solidFill>
                  <a:schemeClr val="lt1"/>
                </a:solidFill>
              </a:defRPr>
            </a:lvl3pPr>
            <a:lvl4pPr lvl="3" rtl="0" algn="r">
              <a:lnSpc>
                <a:spcPct val="80000"/>
              </a:lnSpc>
              <a:spcBef>
                <a:spcPts val="0"/>
              </a:spcBef>
              <a:spcAft>
                <a:spcPts val="0"/>
              </a:spcAft>
              <a:buClr>
                <a:schemeClr val="lt1"/>
              </a:buClr>
              <a:buSzPts val="3600"/>
              <a:buNone/>
              <a:defRPr sz="3600">
                <a:solidFill>
                  <a:schemeClr val="lt1"/>
                </a:solidFill>
              </a:defRPr>
            </a:lvl4pPr>
            <a:lvl5pPr lvl="4" rtl="0" algn="r">
              <a:lnSpc>
                <a:spcPct val="80000"/>
              </a:lnSpc>
              <a:spcBef>
                <a:spcPts val="0"/>
              </a:spcBef>
              <a:spcAft>
                <a:spcPts val="0"/>
              </a:spcAft>
              <a:buClr>
                <a:schemeClr val="lt1"/>
              </a:buClr>
              <a:buSzPts val="3600"/>
              <a:buNone/>
              <a:defRPr sz="3600">
                <a:solidFill>
                  <a:schemeClr val="lt1"/>
                </a:solidFill>
              </a:defRPr>
            </a:lvl5pPr>
            <a:lvl6pPr lvl="5" rtl="0" algn="r">
              <a:lnSpc>
                <a:spcPct val="80000"/>
              </a:lnSpc>
              <a:spcBef>
                <a:spcPts val="0"/>
              </a:spcBef>
              <a:spcAft>
                <a:spcPts val="0"/>
              </a:spcAft>
              <a:buClr>
                <a:schemeClr val="lt1"/>
              </a:buClr>
              <a:buSzPts val="3600"/>
              <a:buNone/>
              <a:defRPr sz="3600">
                <a:solidFill>
                  <a:schemeClr val="lt1"/>
                </a:solidFill>
              </a:defRPr>
            </a:lvl6pPr>
            <a:lvl7pPr lvl="6" rtl="0" algn="r">
              <a:lnSpc>
                <a:spcPct val="80000"/>
              </a:lnSpc>
              <a:spcBef>
                <a:spcPts val="0"/>
              </a:spcBef>
              <a:spcAft>
                <a:spcPts val="0"/>
              </a:spcAft>
              <a:buClr>
                <a:schemeClr val="lt1"/>
              </a:buClr>
              <a:buSzPts val="3600"/>
              <a:buNone/>
              <a:defRPr sz="3600">
                <a:solidFill>
                  <a:schemeClr val="lt1"/>
                </a:solidFill>
              </a:defRPr>
            </a:lvl7pPr>
            <a:lvl8pPr lvl="7" rtl="0" algn="r">
              <a:lnSpc>
                <a:spcPct val="80000"/>
              </a:lnSpc>
              <a:spcBef>
                <a:spcPts val="0"/>
              </a:spcBef>
              <a:spcAft>
                <a:spcPts val="0"/>
              </a:spcAft>
              <a:buClr>
                <a:schemeClr val="lt1"/>
              </a:buClr>
              <a:buSzPts val="3600"/>
              <a:buNone/>
              <a:defRPr sz="3600">
                <a:solidFill>
                  <a:schemeClr val="lt1"/>
                </a:solidFill>
              </a:defRPr>
            </a:lvl8pPr>
            <a:lvl9pPr lvl="8" rtl="0" algn="r">
              <a:lnSpc>
                <a:spcPct val="80000"/>
              </a:lnSpc>
              <a:spcBef>
                <a:spcPts val="0"/>
              </a:spcBef>
              <a:spcAft>
                <a:spcPts val="0"/>
              </a:spcAft>
              <a:buClr>
                <a:schemeClr val="lt1"/>
              </a:buClr>
              <a:buSzPts val="3600"/>
              <a:buNone/>
              <a:defRPr sz="3600">
                <a:solidFill>
                  <a:schemeClr val="lt1"/>
                </a:solidFill>
              </a:defRPr>
            </a:lvl9pPr>
          </a:lstStyle>
          <a:p/>
        </p:txBody>
      </p:sp>
      <p:sp>
        <p:nvSpPr>
          <p:cNvPr id="85" name="Google Shape;85;p18"/>
          <p:cNvSpPr txBox="1"/>
          <p:nvPr>
            <p:ph idx="1" type="subTitle"/>
          </p:nvPr>
        </p:nvSpPr>
        <p:spPr>
          <a:xfrm>
            <a:off x="1656850" y="3108204"/>
            <a:ext cx="3247200" cy="12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86" name="Google Shape;86;p18"/>
          <p:cNvSpPr txBox="1"/>
          <p:nvPr>
            <p:ph hasCustomPrompt="1" idx="2" type="title"/>
          </p:nvPr>
        </p:nvSpPr>
        <p:spPr>
          <a:xfrm>
            <a:off x="3149350" y="1367754"/>
            <a:ext cx="1754700" cy="60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TITLE_AND_BODY_1_2">
    <p:spTree>
      <p:nvGrpSpPr>
        <p:cNvPr id="87" name="Shape 87"/>
        <p:cNvGrpSpPr/>
        <p:nvPr/>
      </p:nvGrpSpPr>
      <p:grpSpPr>
        <a:xfrm>
          <a:off x="0" y="0"/>
          <a:ext cx="0" cy="0"/>
          <a:chOff x="0" y="0"/>
          <a:chExt cx="0" cy="0"/>
        </a:xfrm>
      </p:grpSpPr>
      <p:sp>
        <p:nvSpPr>
          <p:cNvPr id="88" name="Google Shape;88;p19"/>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9"/>
          <p:cNvSpPr txBox="1"/>
          <p:nvPr>
            <p:ph idx="2" type="title"/>
          </p:nvPr>
        </p:nvSpPr>
        <p:spPr>
          <a:xfrm>
            <a:off x="848400"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0" name="Google Shape;90;p19"/>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9"/>
          <p:cNvSpPr txBox="1"/>
          <p:nvPr>
            <p:ph idx="3" type="title"/>
          </p:nvPr>
        </p:nvSpPr>
        <p:spPr>
          <a:xfrm>
            <a:off x="2765499"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2" name="Google Shape;92;p19"/>
          <p:cNvSpPr txBox="1"/>
          <p:nvPr>
            <p:ph idx="4" type="subTitle"/>
          </p:nvPr>
        </p:nvSpPr>
        <p:spPr>
          <a:xfrm>
            <a:off x="2765499"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9"/>
          <p:cNvSpPr txBox="1"/>
          <p:nvPr>
            <p:ph idx="5" type="title"/>
          </p:nvPr>
        </p:nvSpPr>
        <p:spPr>
          <a:xfrm>
            <a:off x="4682598"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4" name="Google Shape;94;p19"/>
          <p:cNvSpPr txBox="1"/>
          <p:nvPr>
            <p:ph idx="6" type="subTitle"/>
          </p:nvPr>
        </p:nvSpPr>
        <p:spPr>
          <a:xfrm>
            <a:off x="4682598"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9"/>
          <p:cNvSpPr txBox="1"/>
          <p:nvPr>
            <p:ph idx="7" type="title"/>
          </p:nvPr>
        </p:nvSpPr>
        <p:spPr>
          <a:xfrm>
            <a:off x="6599697"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6" name="Google Shape;96;p19"/>
          <p:cNvSpPr txBox="1"/>
          <p:nvPr>
            <p:ph idx="8" type="subTitle"/>
          </p:nvPr>
        </p:nvSpPr>
        <p:spPr>
          <a:xfrm>
            <a:off x="6599697"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SECTION_TITLE_AND_DESCRIPTION_1_2">
    <p:spTree>
      <p:nvGrpSpPr>
        <p:cNvPr id="97" name="Shape 97"/>
        <p:cNvGrpSpPr/>
        <p:nvPr/>
      </p:nvGrpSpPr>
      <p:grpSpPr>
        <a:xfrm>
          <a:off x="0" y="0"/>
          <a:ext cx="0" cy="0"/>
          <a:chOff x="0" y="0"/>
          <a:chExt cx="0" cy="0"/>
        </a:xfrm>
      </p:grpSpPr>
      <p:sp>
        <p:nvSpPr>
          <p:cNvPr id="98" name="Google Shape;98;p20"/>
          <p:cNvSpPr txBox="1"/>
          <p:nvPr>
            <p:ph type="title"/>
          </p:nvPr>
        </p:nvSpPr>
        <p:spPr>
          <a:xfrm>
            <a:off x="895163" y="1690704"/>
            <a:ext cx="32472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3600"/>
              <a:buNone/>
              <a:defRPr sz="3600"/>
            </a:lvl1pPr>
            <a:lvl2pPr lvl="1" rtl="0" algn="ctr">
              <a:lnSpc>
                <a:spcPct val="80000"/>
              </a:lnSpc>
              <a:spcBef>
                <a:spcPts val="0"/>
              </a:spcBef>
              <a:spcAft>
                <a:spcPts val="0"/>
              </a:spcAft>
              <a:buClr>
                <a:schemeClr val="accent1"/>
              </a:buClr>
              <a:buSzPts val="3600"/>
              <a:buNone/>
              <a:defRPr sz="3600">
                <a:solidFill>
                  <a:schemeClr val="accent1"/>
                </a:solidFill>
              </a:defRPr>
            </a:lvl2pPr>
            <a:lvl3pPr lvl="2" rtl="0" algn="ctr">
              <a:lnSpc>
                <a:spcPct val="80000"/>
              </a:lnSpc>
              <a:spcBef>
                <a:spcPts val="0"/>
              </a:spcBef>
              <a:spcAft>
                <a:spcPts val="0"/>
              </a:spcAft>
              <a:buClr>
                <a:schemeClr val="accent1"/>
              </a:buClr>
              <a:buSzPts val="3600"/>
              <a:buNone/>
              <a:defRPr sz="3600">
                <a:solidFill>
                  <a:schemeClr val="accent1"/>
                </a:solidFill>
              </a:defRPr>
            </a:lvl3pPr>
            <a:lvl4pPr lvl="3" rtl="0" algn="ctr">
              <a:lnSpc>
                <a:spcPct val="80000"/>
              </a:lnSpc>
              <a:spcBef>
                <a:spcPts val="0"/>
              </a:spcBef>
              <a:spcAft>
                <a:spcPts val="0"/>
              </a:spcAft>
              <a:buClr>
                <a:schemeClr val="accent1"/>
              </a:buClr>
              <a:buSzPts val="3600"/>
              <a:buNone/>
              <a:defRPr sz="3600">
                <a:solidFill>
                  <a:schemeClr val="accent1"/>
                </a:solidFill>
              </a:defRPr>
            </a:lvl4pPr>
            <a:lvl5pPr lvl="4" rtl="0" algn="ctr">
              <a:lnSpc>
                <a:spcPct val="80000"/>
              </a:lnSpc>
              <a:spcBef>
                <a:spcPts val="0"/>
              </a:spcBef>
              <a:spcAft>
                <a:spcPts val="0"/>
              </a:spcAft>
              <a:buClr>
                <a:schemeClr val="accent1"/>
              </a:buClr>
              <a:buSzPts val="3600"/>
              <a:buNone/>
              <a:defRPr sz="3600">
                <a:solidFill>
                  <a:schemeClr val="accent1"/>
                </a:solidFill>
              </a:defRPr>
            </a:lvl5pPr>
            <a:lvl6pPr lvl="5" rtl="0" algn="ctr">
              <a:lnSpc>
                <a:spcPct val="80000"/>
              </a:lnSpc>
              <a:spcBef>
                <a:spcPts val="0"/>
              </a:spcBef>
              <a:spcAft>
                <a:spcPts val="0"/>
              </a:spcAft>
              <a:buClr>
                <a:schemeClr val="accent1"/>
              </a:buClr>
              <a:buSzPts val="3600"/>
              <a:buNone/>
              <a:defRPr sz="3600">
                <a:solidFill>
                  <a:schemeClr val="accent1"/>
                </a:solidFill>
              </a:defRPr>
            </a:lvl6pPr>
            <a:lvl7pPr lvl="6" rtl="0" algn="ctr">
              <a:lnSpc>
                <a:spcPct val="80000"/>
              </a:lnSpc>
              <a:spcBef>
                <a:spcPts val="0"/>
              </a:spcBef>
              <a:spcAft>
                <a:spcPts val="0"/>
              </a:spcAft>
              <a:buClr>
                <a:schemeClr val="accent1"/>
              </a:buClr>
              <a:buSzPts val="3600"/>
              <a:buNone/>
              <a:defRPr sz="3600">
                <a:solidFill>
                  <a:schemeClr val="accent1"/>
                </a:solidFill>
              </a:defRPr>
            </a:lvl7pPr>
            <a:lvl8pPr lvl="7" rtl="0" algn="ctr">
              <a:lnSpc>
                <a:spcPct val="80000"/>
              </a:lnSpc>
              <a:spcBef>
                <a:spcPts val="0"/>
              </a:spcBef>
              <a:spcAft>
                <a:spcPts val="0"/>
              </a:spcAft>
              <a:buClr>
                <a:schemeClr val="accent1"/>
              </a:buClr>
              <a:buSzPts val="3600"/>
              <a:buNone/>
              <a:defRPr sz="3600">
                <a:solidFill>
                  <a:schemeClr val="accent1"/>
                </a:solidFill>
              </a:defRPr>
            </a:lvl8pPr>
            <a:lvl9pPr lvl="8" rtl="0" algn="ctr">
              <a:lnSpc>
                <a:spcPct val="80000"/>
              </a:lnSpc>
              <a:spcBef>
                <a:spcPts val="0"/>
              </a:spcBef>
              <a:spcAft>
                <a:spcPts val="0"/>
              </a:spcAft>
              <a:buClr>
                <a:schemeClr val="accent1"/>
              </a:buClr>
              <a:buSzPts val="3600"/>
              <a:buNone/>
              <a:defRPr sz="3600">
                <a:solidFill>
                  <a:schemeClr val="accent1"/>
                </a:solidFill>
              </a:defRPr>
            </a:lvl9pPr>
          </a:lstStyle>
          <a:p/>
        </p:txBody>
      </p:sp>
      <p:sp>
        <p:nvSpPr>
          <p:cNvPr id="99" name="Google Shape;99;p20"/>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chemeClr val="accent1"/>
              </a:buClr>
              <a:buSzPts val="1600"/>
              <a:buNone/>
              <a:defRPr sz="1600">
                <a:solidFill>
                  <a:schemeClr val="accent1"/>
                </a:solidFill>
              </a:defRPr>
            </a:lvl2pPr>
            <a:lvl3pPr lvl="2" rtl="0" algn="ctr">
              <a:lnSpc>
                <a:spcPct val="100000"/>
              </a:lnSpc>
              <a:spcBef>
                <a:spcPts val="0"/>
              </a:spcBef>
              <a:spcAft>
                <a:spcPts val="0"/>
              </a:spcAft>
              <a:buClr>
                <a:schemeClr val="accent1"/>
              </a:buClr>
              <a:buSzPts val="1600"/>
              <a:buNone/>
              <a:defRPr sz="1600">
                <a:solidFill>
                  <a:schemeClr val="accent1"/>
                </a:solidFill>
              </a:defRPr>
            </a:lvl3pPr>
            <a:lvl4pPr lvl="3" rtl="0" algn="ctr">
              <a:lnSpc>
                <a:spcPct val="100000"/>
              </a:lnSpc>
              <a:spcBef>
                <a:spcPts val="0"/>
              </a:spcBef>
              <a:spcAft>
                <a:spcPts val="0"/>
              </a:spcAft>
              <a:buClr>
                <a:schemeClr val="accent1"/>
              </a:buClr>
              <a:buSzPts val="1600"/>
              <a:buNone/>
              <a:defRPr sz="1600">
                <a:solidFill>
                  <a:schemeClr val="accent1"/>
                </a:solidFill>
              </a:defRPr>
            </a:lvl4pPr>
            <a:lvl5pPr lvl="4" rtl="0" algn="ctr">
              <a:lnSpc>
                <a:spcPct val="100000"/>
              </a:lnSpc>
              <a:spcBef>
                <a:spcPts val="0"/>
              </a:spcBef>
              <a:spcAft>
                <a:spcPts val="0"/>
              </a:spcAft>
              <a:buClr>
                <a:schemeClr val="accent1"/>
              </a:buClr>
              <a:buSzPts val="1600"/>
              <a:buNone/>
              <a:defRPr sz="1600">
                <a:solidFill>
                  <a:schemeClr val="accent1"/>
                </a:solidFill>
              </a:defRPr>
            </a:lvl5pPr>
            <a:lvl6pPr lvl="5" rtl="0" algn="ctr">
              <a:lnSpc>
                <a:spcPct val="100000"/>
              </a:lnSpc>
              <a:spcBef>
                <a:spcPts val="0"/>
              </a:spcBef>
              <a:spcAft>
                <a:spcPts val="0"/>
              </a:spcAft>
              <a:buClr>
                <a:schemeClr val="accent1"/>
              </a:buClr>
              <a:buSzPts val="1600"/>
              <a:buNone/>
              <a:defRPr sz="1600">
                <a:solidFill>
                  <a:schemeClr val="accent1"/>
                </a:solidFill>
              </a:defRPr>
            </a:lvl6pPr>
            <a:lvl7pPr lvl="6" rtl="0" algn="ctr">
              <a:lnSpc>
                <a:spcPct val="100000"/>
              </a:lnSpc>
              <a:spcBef>
                <a:spcPts val="0"/>
              </a:spcBef>
              <a:spcAft>
                <a:spcPts val="0"/>
              </a:spcAft>
              <a:buClr>
                <a:schemeClr val="accent1"/>
              </a:buClr>
              <a:buSzPts val="1600"/>
              <a:buNone/>
              <a:defRPr sz="1600">
                <a:solidFill>
                  <a:schemeClr val="accent1"/>
                </a:solidFill>
              </a:defRPr>
            </a:lvl7pPr>
            <a:lvl8pPr lvl="7" rtl="0" algn="ctr">
              <a:lnSpc>
                <a:spcPct val="100000"/>
              </a:lnSpc>
              <a:spcBef>
                <a:spcPts val="0"/>
              </a:spcBef>
              <a:spcAft>
                <a:spcPts val="0"/>
              </a:spcAft>
              <a:buClr>
                <a:schemeClr val="accent1"/>
              </a:buClr>
              <a:buSzPts val="1600"/>
              <a:buNone/>
              <a:defRPr sz="1600">
                <a:solidFill>
                  <a:schemeClr val="accent1"/>
                </a:solidFill>
              </a:defRPr>
            </a:lvl8pPr>
            <a:lvl9pPr lvl="8" rtl="0"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100" name="Google Shape;100;p20"/>
          <p:cNvSpPr txBox="1"/>
          <p:nvPr>
            <p:ph hasCustomPrompt="1" idx="2" type="title"/>
          </p:nvPr>
        </p:nvSpPr>
        <p:spPr>
          <a:xfrm>
            <a:off x="1641413" y="1367754"/>
            <a:ext cx="1754700" cy="60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1" name="Google Shape;101;p20"/>
          <p:cNvSpPr/>
          <p:nvPr/>
        </p:nvSpPr>
        <p:spPr>
          <a:xfrm>
            <a:off x="6524625" y="0"/>
            <a:ext cx="2619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895163" y="1690704"/>
            <a:ext cx="32472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3600"/>
              <a:buNone/>
              <a:defRPr sz="3600"/>
            </a:lvl1pPr>
            <a:lvl2pPr lvl="1" rtl="0" algn="ctr">
              <a:lnSpc>
                <a:spcPct val="80000"/>
              </a:lnSpc>
              <a:spcBef>
                <a:spcPts val="0"/>
              </a:spcBef>
              <a:spcAft>
                <a:spcPts val="0"/>
              </a:spcAft>
              <a:buClr>
                <a:schemeClr val="accent1"/>
              </a:buClr>
              <a:buSzPts val="3600"/>
              <a:buNone/>
              <a:defRPr sz="3600">
                <a:solidFill>
                  <a:schemeClr val="accent1"/>
                </a:solidFill>
              </a:defRPr>
            </a:lvl2pPr>
            <a:lvl3pPr lvl="2" rtl="0" algn="ctr">
              <a:lnSpc>
                <a:spcPct val="80000"/>
              </a:lnSpc>
              <a:spcBef>
                <a:spcPts val="0"/>
              </a:spcBef>
              <a:spcAft>
                <a:spcPts val="0"/>
              </a:spcAft>
              <a:buClr>
                <a:schemeClr val="accent1"/>
              </a:buClr>
              <a:buSzPts val="3600"/>
              <a:buNone/>
              <a:defRPr sz="3600">
                <a:solidFill>
                  <a:schemeClr val="accent1"/>
                </a:solidFill>
              </a:defRPr>
            </a:lvl3pPr>
            <a:lvl4pPr lvl="3" rtl="0" algn="ctr">
              <a:lnSpc>
                <a:spcPct val="80000"/>
              </a:lnSpc>
              <a:spcBef>
                <a:spcPts val="0"/>
              </a:spcBef>
              <a:spcAft>
                <a:spcPts val="0"/>
              </a:spcAft>
              <a:buClr>
                <a:schemeClr val="accent1"/>
              </a:buClr>
              <a:buSzPts val="3600"/>
              <a:buNone/>
              <a:defRPr sz="3600">
                <a:solidFill>
                  <a:schemeClr val="accent1"/>
                </a:solidFill>
              </a:defRPr>
            </a:lvl4pPr>
            <a:lvl5pPr lvl="4" rtl="0" algn="ctr">
              <a:lnSpc>
                <a:spcPct val="80000"/>
              </a:lnSpc>
              <a:spcBef>
                <a:spcPts val="0"/>
              </a:spcBef>
              <a:spcAft>
                <a:spcPts val="0"/>
              </a:spcAft>
              <a:buClr>
                <a:schemeClr val="accent1"/>
              </a:buClr>
              <a:buSzPts val="3600"/>
              <a:buNone/>
              <a:defRPr sz="3600">
                <a:solidFill>
                  <a:schemeClr val="accent1"/>
                </a:solidFill>
              </a:defRPr>
            </a:lvl5pPr>
            <a:lvl6pPr lvl="5" rtl="0" algn="ctr">
              <a:lnSpc>
                <a:spcPct val="80000"/>
              </a:lnSpc>
              <a:spcBef>
                <a:spcPts val="0"/>
              </a:spcBef>
              <a:spcAft>
                <a:spcPts val="0"/>
              </a:spcAft>
              <a:buClr>
                <a:schemeClr val="accent1"/>
              </a:buClr>
              <a:buSzPts val="3600"/>
              <a:buNone/>
              <a:defRPr sz="3600">
                <a:solidFill>
                  <a:schemeClr val="accent1"/>
                </a:solidFill>
              </a:defRPr>
            </a:lvl6pPr>
            <a:lvl7pPr lvl="6" rtl="0" algn="ctr">
              <a:lnSpc>
                <a:spcPct val="80000"/>
              </a:lnSpc>
              <a:spcBef>
                <a:spcPts val="0"/>
              </a:spcBef>
              <a:spcAft>
                <a:spcPts val="0"/>
              </a:spcAft>
              <a:buClr>
                <a:schemeClr val="accent1"/>
              </a:buClr>
              <a:buSzPts val="3600"/>
              <a:buNone/>
              <a:defRPr sz="3600">
                <a:solidFill>
                  <a:schemeClr val="accent1"/>
                </a:solidFill>
              </a:defRPr>
            </a:lvl7pPr>
            <a:lvl8pPr lvl="7" rtl="0" algn="ctr">
              <a:lnSpc>
                <a:spcPct val="80000"/>
              </a:lnSpc>
              <a:spcBef>
                <a:spcPts val="0"/>
              </a:spcBef>
              <a:spcAft>
                <a:spcPts val="0"/>
              </a:spcAft>
              <a:buClr>
                <a:schemeClr val="accent1"/>
              </a:buClr>
              <a:buSzPts val="3600"/>
              <a:buNone/>
              <a:defRPr sz="3600">
                <a:solidFill>
                  <a:schemeClr val="accent1"/>
                </a:solidFill>
              </a:defRPr>
            </a:lvl8pPr>
            <a:lvl9pPr lvl="8" rtl="0" algn="ctr">
              <a:lnSpc>
                <a:spcPct val="80000"/>
              </a:lnSpc>
              <a:spcBef>
                <a:spcPts val="0"/>
              </a:spcBef>
              <a:spcAft>
                <a:spcPts val="0"/>
              </a:spcAft>
              <a:buClr>
                <a:schemeClr val="accent1"/>
              </a:buClr>
              <a:buSzPts val="3600"/>
              <a:buNone/>
              <a:defRPr sz="3600">
                <a:solidFill>
                  <a:schemeClr val="accent1"/>
                </a:solidFill>
              </a:defRPr>
            </a:lvl9pPr>
          </a:lstStyle>
          <a:p/>
        </p:txBody>
      </p:sp>
      <p:sp>
        <p:nvSpPr>
          <p:cNvPr id="14" name="Google Shape;14;p3"/>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chemeClr val="accent1"/>
              </a:buClr>
              <a:buSzPts val="1600"/>
              <a:buNone/>
              <a:defRPr sz="1600">
                <a:solidFill>
                  <a:schemeClr val="accent1"/>
                </a:solidFill>
              </a:defRPr>
            </a:lvl2pPr>
            <a:lvl3pPr lvl="2" rtl="0" algn="ctr">
              <a:lnSpc>
                <a:spcPct val="100000"/>
              </a:lnSpc>
              <a:spcBef>
                <a:spcPts val="0"/>
              </a:spcBef>
              <a:spcAft>
                <a:spcPts val="0"/>
              </a:spcAft>
              <a:buClr>
                <a:schemeClr val="accent1"/>
              </a:buClr>
              <a:buSzPts val="1600"/>
              <a:buNone/>
              <a:defRPr sz="1600">
                <a:solidFill>
                  <a:schemeClr val="accent1"/>
                </a:solidFill>
              </a:defRPr>
            </a:lvl3pPr>
            <a:lvl4pPr lvl="3" rtl="0" algn="ctr">
              <a:lnSpc>
                <a:spcPct val="100000"/>
              </a:lnSpc>
              <a:spcBef>
                <a:spcPts val="0"/>
              </a:spcBef>
              <a:spcAft>
                <a:spcPts val="0"/>
              </a:spcAft>
              <a:buClr>
                <a:schemeClr val="accent1"/>
              </a:buClr>
              <a:buSzPts val="1600"/>
              <a:buNone/>
              <a:defRPr sz="1600">
                <a:solidFill>
                  <a:schemeClr val="accent1"/>
                </a:solidFill>
              </a:defRPr>
            </a:lvl4pPr>
            <a:lvl5pPr lvl="4" rtl="0" algn="ctr">
              <a:lnSpc>
                <a:spcPct val="100000"/>
              </a:lnSpc>
              <a:spcBef>
                <a:spcPts val="0"/>
              </a:spcBef>
              <a:spcAft>
                <a:spcPts val="0"/>
              </a:spcAft>
              <a:buClr>
                <a:schemeClr val="accent1"/>
              </a:buClr>
              <a:buSzPts val="1600"/>
              <a:buNone/>
              <a:defRPr sz="1600">
                <a:solidFill>
                  <a:schemeClr val="accent1"/>
                </a:solidFill>
              </a:defRPr>
            </a:lvl5pPr>
            <a:lvl6pPr lvl="5" rtl="0" algn="ctr">
              <a:lnSpc>
                <a:spcPct val="100000"/>
              </a:lnSpc>
              <a:spcBef>
                <a:spcPts val="0"/>
              </a:spcBef>
              <a:spcAft>
                <a:spcPts val="0"/>
              </a:spcAft>
              <a:buClr>
                <a:schemeClr val="accent1"/>
              </a:buClr>
              <a:buSzPts val="1600"/>
              <a:buNone/>
              <a:defRPr sz="1600">
                <a:solidFill>
                  <a:schemeClr val="accent1"/>
                </a:solidFill>
              </a:defRPr>
            </a:lvl6pPr>
            <a:lvl7pPr lvl="6" rtl="0" algn="ctr">
              <a:lnSpc>
                <a:spcPct val="100000"/>
              </a:lnSpc>
              <a:spcBef>
                <a:spcPts val="0"/>
              </a:spcBef>
              <a:spcAft>
                <a:spcPts val="0"/>
              </a:spcAft>
              <a:buClr>
                <a:schemeClr val="accent1"/>
              </a:buClr>
              <a:buSzPts val="1600"/>
              <a:buNone/>
              <a:defRPr sz="1600">
                <a:solidFill>
                  <a:schemeClr val="accent1"/>
                </a:solidFill>
              </a:defRPr>
            </a:lvl7pPr>
            <a:lvl8pPr lvl="7" rtl="0" algn="ctr">
              <a:lnSpc>
                <a:spcPct val="100000"/>
              </a:lnSpc>
              <a:spcBef>
                <a:spcPts val="0"/>
              </a:spcBef>
              <a:spcAft>
                <a:spcPts val="0"/>
              </a:spcAft>
              <a:buClr>
                <a:schemeClr val="accent1"/>
              </a:buClr>
              <a:buSzPts val="1600"/>
              <a:buNone/>
              <a:defRPr sz="1600">
                <a:solidFill>
                  <a:schemeClr val="accent1"/>
                </a:solidFill>
              </a:defRPr>
            </a:lvl8pPr>
            <a:lvl9pPr lvl="8" rtl="0"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15" name="Google Shape;15;p3"/>
          <p:cNvSpPr txBox="1"/>
          <p:nvPr>
            <p:ph hasCustomPrompt="1" idx="2" type="title"/>
          </p:nvPr>
        </p:nvSpPr>
        <p:spPr>
          <a:xfrm>
            <a:off x="1641413" y="1367754"/>
            <a:ext cx="1754700" cy="60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TITLE_AND_BODY_1_1_2">
    <p:spTree>
      <p:nvGrpSpPr>
        <p:cNvPr id="102" name="Shape 102"/>
        <p:cNvGrpSpPr/>
        <p:nvPr/>
      </p:nvGrpSpPr>
      <p:grpSpPr>
        <a:xfrm>
          <a:off x="0" y="0"/>
          <a:ext cx="0" cy="0"/>
          <a:chOff x="0" y="0"/>
          <a:chExt cx="0" cy="0"/>
        </a:xfrm>
      </p:grpSpPr>
      <p:sp>
        <p:nvSpPr>
          <p:cNvPr id="103" name="Google Shape;103;p21"/>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1"/>
          <p:cNvSpPr txBox="1"/>
          <p:nvPr>
            <p:ph idx="2" type="title"/>
          </p:nvPr>
        </p:nvSpPr>
        <p:spPr>
          <a:xfrm>
            <a:off x="669900"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5" name="Google Shape;105;p21"/>
          <p:cNvSpPr txBox="1"/>
          <p:nvPr>
            <p:ph idx="1" type="subTitle"/>
          </p:nvPr>
        </p:nvSpPr>
        <p:spPr>
          <a:xfrm>
            <a:off x="669900"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 name="Google Shape;106;p21"/>
          <p:cNvSpPr txBox="1"/>
          <p:nvPr>
            <p:ph idx="3" type="title"/>
          </p:nvPr>
        </p:nvSpPr>
        <p:spPr>
          <a:xfrm>
            <a:off x="2646198"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7" name="Google Shape;107;p21"/>
          <p:cNvSpPr txBox="1"/>
          <p:nvPr>
            <p:ph idx="4" type="subTitle"/>
          </p:nvPr>
        </p:nvSpPr>
        <p:spPr>
          <a:xfrm>
            <a:off x="2646198"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8" name="Google Shape;108;p21"/>
          <p:cNvSpPr txBox="1"/>
          <p:nvPr>
            <p:ph idx="5" type="title"/>
          </p:nvPr>
        </p:nvSpPr>
        <p:spPr>
          <a:xfrm>
            <a:off x="4622497"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9" name="Google Shape;109;p21"/>
          <p:cNvSpPr txBox="1"/>
          <p:nvPr>
            <p:ph idx="6" type="subTitle"/>
          </p:nvPr>
        </p:nvSpPr>
        <p:spPr>
          <a:xfrm>
            <a:off x="4622497"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0" name="Google Shape;110;p21"/>
          <p:cNvSpPr txBox="1"/>
          <p:nvPr>
            <p:ph idx="7" type="title"/>
          </p:nvPr>
        </p:nvSpPr>
        <p:spPr>
          <a:xfrm>
            <a:off x="2646200"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1" name="Google Shape;111;p21"/>
          <p:cNvSpPr txBox="1"/>
          <p:nvPr>
            <p:ph idx="8" type="subTitle"/>
          </p:nvPr>
        </p:nvSpPr>
        <p:spPr>
          <a:xfrm>
            <a:off x="2646200"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2" name="Google Shape;112;p21"/>
          <p:cNvSpPr txBox="1"/>
          <p:nvPr>
            <p:ph idx="9" type="title"/>
          </p:nvPr>
        </p:nvSpPr>
        <p:spPr>
          <a:xfrm>
            <a:off x="4622498"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3" name="Google Shape;113;p21"/>
          <p:cNvSpPr txBox="1"/>
          <p:nvPr>
            <p:ph idx="13" type="subTitle"/>
          </p:nvPr>
        </p:nvSpPr>
        <p:spPr>
          <a:xfrm>
            <a:off x="4622498"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4" name="Google Shape;114;p21"/>
          <p:cNvSpPr txBox="1"/>
          <p:nvPr>
            <p:ph idx="14" type="title"/>
          </p:nvPr>
        </p:nvSpPr>
        <p:spPr>
          <a:xfrm>
            <a:off x="6598797"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5" name="Google Shape;115;p21"/>
          <p:cNvSpPr txBox="1"/>
          <p:nvPr>
            <p:ph idx="15" type="subTitle"/>
          </p:nvPr>
        </p:nvSpPr>
        <p:spPr>
          <a:xfrm>
            <a:off x="6598797"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TITLE_AND_BODY_1_1_1">
    <p:spTree>
      <p:nvGrpSpPr>
        <p:cNvPr id="116" name="Shape 116"/>
        <p:cNvGrpSpPr/>
        <p:nvPr/>
      </p:nvGrpSpPr>
      <p:grpSpPr>
        <a:xfrm>
          <a:off x="0" y="0"/>
          <a:ext cx="0" cy="0"/>
          <a:chOff x="0" y="0"/>
          <a:chExt cx="0" cy="0"/>
        </a:xfrm>
      </p:grpSpPr>
      <p:sp>
        <p:nvSpPr>
          <p:cNvPr id="117" name="Google Shape;117;p22"/>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22"/>
          <p:cNvSpPr txBox="1"/>
          <p:nvPr>
            <p:ph idx="2" type="title"/>
          </p:nvPr>
        </p:nvSpPr>
        <p:spPr>
          <a:xfrm>
            <a:off x="1454388" y="2583950"/>
            <a:ext cx="249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9" name="Google Shape;119;p22"/>
          <p:cNvSpPr txBox="1"/>
          <p:nvPr>
            <p:ph idx="1" type="subTitle"/>
          </p:nvPr>
        </p:nvSpPr>
        <p:spPr>
          <a:xfrm>
            <a:off x="1454388" y="2916172"/>
            <a:ext cx="249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0" name="Google Shape;120;p22"/>
          <p:cNvSpPr txBox="1"/>
          <p:nvPr>
            <p:ph idx="3" type="title"/>
          </p:nvPr>
        </p:nvSpPr>
        <p:spPr>
          <a:xfrm>
            <a:off x="5196323" y="2583950"/>
            <a:ext cx="249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1" name="Google Shape;121;p22"/>
          <p:cNvSpPr txBox="1"/>
          <p:nvPr>
            <p:ph idx="4" type="subTitle"/>
          </p:nvPr>
        </p:nvSpPr>
        <p:spPr>
          <a:xfrm>
            <a:off x="5196323" y="2916172"/>
            <a:ext cx="249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2" name="Google Shape;122;p22"/>
          <p:cNvSpPr txBox="1"/>
          <p:nvPr>
            <p:ph hasCustomPrompt="1" idx="5" type="title"/>
          </p:nvPr>
        </p:nvSpPr>
        <p:spPr>
          <a:xfrm>
            <a:off x="1853100" y="18686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3" name="Google Shape;123;p22"/>
          <p:cNvSpPr txBox="1"/>
          <p:nvPr>
            <p:ph hasCustomPrompt="1" idx="6" type="title"/>
          </p:nvPr>
        </p:nvSpPr>
        <p:spPr>
          <a:xfrm>
            <a:off x="5595025" y="18686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nd credits">
  <p:cSld name="SECTION_TITLE_AND_DESCRIPTION_2">
    <p:spTree>
      <p:nvGrpSpPr>
        <p:cNvPr id="124" name="Shape 124"/>
        <p:cNvGrpSpPr/>
        <p:nvPr/>
      </p:nvGrpSpPr>
      <p:grpSpPr>
        <a:xfrm>
          <a:off x="0" y="0"/>
          <a:ext cx="0" cy="0"/>
          <a:chOff x="0" y="0"/>
          <a:chExt cx="0" cy="0"/>
        </a:xfrm>
      </p:grpSpPr>
      <p:sp>
        <p:nvSpPr>
          <p:cNvPr id="125" name="Google Shape;125;p23"/>
          <p:cNvSpPr txBox="1"/>
          <p:nvPr>
            <p:ph idx="1" type="subTitle"/>
          </p:nvPr>
        </p:nvSpPr>
        <p:spPr>
          <a:xfrm>
            <a:off x="818250" y="1106038"/>
            <a:ext cx="3492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23"/>
          <p:cNvSpPr txBox="1"/>
          <p:nvPr>
            <p:ph type="title"/>
          </p:nvPr>
        </p:nvSpPr>
        <p:spPr>
          <a:xfrm>
            <a:off x="818250" y="459775"/>
            <a:ext cx="35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nvSpPr>
        <p:spPr>
          <a:xfrm>
            <a:off x="818250" y="3303950"/>
            <a:ext cx="30624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accent1"/>
                </a:solidFill>
                <a:latin typeface="Montserrat"/>
                <a:ea typeface="Montserrat"/>
                <a:cs typeface="Montserrat"/>
                <a:sym typeface="Montserrat"/>
              </a:rPr>
              <a:t>CREDITS: This presentation template was created by </a:t>
            </a:r>
            <a:r>
              <a:rPr lang="en" sz="900">
                <a:solidFill>
                  <a:schemeClr val="accent1"/>
                </a:solidFill>
                <a:uFill>
                  <a:noFill/>
                </a:uFill>
                <a:latin typeface="Montserrat"/>
                <a:ea typeface="Montserrat"/>
                <a:cs typeface="Montserrat"/>
                <a:sym typeface="Montserrat"/>
                <a:hlinkClick r:id="rId2"/>
              </a:rPr>
              <a:t>Slidesgo</a:t>
            </a:r>
            <a:r>
              <a:rPr lang="en" sz="900">
                <a:solidFill>
                  <a:schemeClr val="accent1"/>
                </a:solidFill>
                <a:latin typeface="Montserrat"/>
                <a:ea typeface="Montserrat"/>
                <a:cs typeface="Montserrat"/>
                <a:sym typeface="Montserrat"/>
              </a:rPr>
              <a:t>, including icons by </a:t>
            </a:r>
            <a:r>
              <a:rPr lang="en" sz="900">
                <a:solidFill>
                  <a:schemeClr val="accent1"/>
                </a:solidFill>
                <a:uFill>
                  <a:noFill/>
                </a:uFill>
                <a:latin typeface="Montserrat"/>
                <a:ea typeface="Montserrat"/>
                <a:cs typeface="Montserrat"/>
                <a:sym typeface="Montserrat"/>
                <a:hlinkClick r:id="rId3"/>
              </a:rPr>
              <a:t>Flaticon</a:t>
            </a:r>
            <a:r>
              <a:rPr lang="en" sz="900">
                <a:solidFill>
                  <a:schemeClr val="accent1"/>
                </a:solidFill>
                <a:latin typeface="Montserrat"/>
                <a:ea typeface="Montserrat"/>
                <a:cs typeface="Montserrat"/>
                <a:sym typeface="Montserrat"/>
              </a:rPr>
              <a:t>, and infographics &amp; images by </a:t>
            </a:r>
            <a:r>
              <a:rPr lang="en" sz="900">
                <a:solidFill>
                  <a:schemeClr val="accent1"/>
                </a:solidFill>
                <a:uFill>
                  <a:noFill/>
                </a:uFill>
                <a:latin typeface="Montserrat"/>
                <a:ea typeface="Montserrat"/>
                <a:cs typeface="Montserrat"/>
                <a:sym typeface="Montserrat"/>
                <a:hlinkClick r:id="rId4"/>
              </a:rPr>
              <a:t>Freepik</a:t>
            </a:r>
            <a:r>
              <a:rPr lang="en" sz="900">
                <a:solidFill>
                  <a:schemeClr val="accent1"/>
                </a:solidFill>
                <a:latin typeface="Montserrat"/>
                <a:ea typeface="Montserrat"/>
                <a:cs typeface="Montserrat"/>
                <a:sym typeface="Montserrat"/>
              </a:rPr>
              <a:t>. </a:t>
            </a:r>
            <a:endParaRPr sz="900">
              <a:solidFill>
                <a:schemeClr val="accent1"/>
              </a:solidFill>
              <a:latin typeface="Montserrat"/>
              <a:ea typeface="Montserrat"/>
              <a:cs typeface="Montserrat"/>
              <a:sym typeface="Montserrat"/>
            </a:endParaRPr>
          </a:p>
          <a:p>
            <a:pPr indent="0" lvl="0" marL="0" rtl="0" algn="l">
              <a:spcBef>
                <a:spcPts val="300"/>
              </a:spcBef>
              <a:spcAft>
                <a:spcPts val="0"/>
              </a:spcAft>
              <a:buNone/>
            </a:pPr>
            <a:r>
              <a:t/>
            </a:r>
            <a:endParaRPr sz="900">
              <a:solidFill>
                <a:schemeClr val="accent1"/>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TWO_COLUMNS_1">
    <p:spTree>
      <p:nvGrpSpPr>
        <p:cNvPr id="128" name="Shape 128"/>
        <p:cNvGrpSpPr/>
        <p:nvPr/>
      </p:nvGrpSpPr>
      <p:grpSpPr>
        <a:xfrm>
          <a:off x="0" y="0"/>
          <a:ext cx="0" cy="0"/>
          <a:chOff x="0" y="0"/>
          <a:chExt cx="0" cy="0"/>
        </a:xfrm>
      </p:grpSpPr>
      <p:sp>
        <p:nvSpPr>
          <p:cNvPr id="129" name="Google Shape;129;p24"/>
          <p:cNvSpPr txBox="1"/>
          <p:nvPr>
            <p:ph idx="1" type="body"/>
          </p:nvPr>
        </p:nvSpPr>
        <p:spPr>
          <a:xfrm>
            <a:off x="985975" y="1185700"/>
            <a:ext cx="3366900" cy="307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24"/>
          <p:cNvSpPr txBox="1"/>
          <p:nvPr>
            <p:ph idx="2" type="body"/>
          </p:nvPr>
        </p:nvSpPr>
        <p:spPr>
          <a:xfrm>
            <a:off x="4791125" y="1185700"/>
            <a:ext cx="3366900" cy="307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1" name="Google Shape;131;p24"/>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TITLE_AND_BODY_1_1_1_1">
    <p:spTree>
      <p:nvGrpSpPr>
        <p:cNvPr id="132" name="Shape 13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4987075" y="781525"/>
            <a:ext cx="3437100" cy="2052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3600"/>
              <a:buNone/>
              <a:defRPr sz="36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p:txBody>
      </p:sp>
      <p:sp>
        <p:nvSpPr>
          <p:cNvPr id="139" name="Google Shape;139;p27"/>
          <p:cNvSpPr txBox="1"/>
          <p:nvPr>
            <p:ph idx="1" type="subTitle"/>
          </p:nvPr>
        </p:nvSpPr>
        <p:spPr>
          <a:xfrm>
            <a:off x="4987075" y="2834125"/>
            <a:ext cx="2514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0" name="Shape 140"/>
        <p:cNvGrpSpPr/>
        <p:nvPr/>
      </p:nvGrpSpPr>
      <p:grpSpPr>
        <a:xfrm>
          <a:off x="0" y="0"/>
          <a:ext cx="0" cy="0"/>
          <a:chOff x="0" y="0"/>
          <a:chExt cx="0" cy="0"/>
        </a:xfrm>
      </p:grpSpPr>
      <p:sp>
        <p:nvSpPr>
          <p:cNvPr id="141" name="Google Shape;141;p28"/>
          <p:cNvSpPr txBox="1"/>
          <p:nvPr>
            <p:ph type="title"/>
          </p:nvPr>
        </p:nvSpPr>
        <p:spPr>
          <a:xfrm>
            <a:off x="895163" y="1690704"/>
            <a:ext cx="32472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3600"/>
              <a:buNone/>
              <a:defRPr sz="3600"/>
            </a:lvl1pPr>
            <a:lvl2pPr lvl="1" rtl="0" algn="ctr">
              <a:lnSpc>
                <a:spcPct val="80000"/>
              </a:lnSpc>
              <a:spcBef>
                <a:spcPts val="0"/>
              </a:spcBef>
              <a:spcAft>
                <a:spcPts val="0"/>
              </a:spcAft>
              <a:buClr>
                <a:schemeClr val="accent1"/>
              </a:buClr>
              <a:buSzPts val="3600"/>
              <a:buNone/>
              <a:defRPr sz="3600">
                <a:solidFill>
                  <a:schemeClr val="accent1"/>
                </a:solidFill>
              </a:defRPr>
            </a:lvl2pPr>
            <a:lvl3pPr lvl="2" rtl="0" algn="ctr">
              <a:lnSpc>
                <a:spcPct val="80000"/>
              </a:lnSpc>
              <a:spcBef>
                <a:spcPts val="0"/>
              </a:spcBef>
              <a:spcAft>
                <a:spcPts val="0"/>
              </a:spcAft>
              <a:buClr>
                <a:schemeClr val="accent1"/>
              </a:buClr>
              <a:buSzPts val="3600"/>
              <a:buNone/>
              <a:defRPr sz="3600">
                <a:solidFill>
                  <a:schemeClr val="accent1"/>
                </a:solidFill>
              </a:defRPr>
            </a:lvl3pPr>
            <a:lvl4pPr lvl="3" rtl="0" algn="ctr">
              <a:lnSpc>
                <a:spcPct val="80000"/>
              </a:lnSpc>
              <a:spcBef>
                <a:spcPts val="0"/>
              </a:spcBef>
              <a:spcAft>
                <a:spcPts val="0"/>
              </a:spcAft>
              <a:buClr>
                <a:schemeClr val="accent1"/>
              </a:buClr>
              <a:buSzPts val="3600"/>
              <a:buNone/>
              <a:defRPr sz="3600">
                <a:solidFill>
                  <a:schemeClr val="accent1"/>
                </a:solidFill>
              </a:defRPr>
            </a:lvl4pPr>
            <a:lvl5pPr lvl="4" rtl="0" algn="ctr">
              <a:lnSpc>
                <a:spcPct val="80000"/>
              </a:lnSpc>
              <a:spcBef>
                <a:spcPts val="0"/>
              </a:spcBef>
              <a:spcAft>
                <a:spcPts val="0"/>
              </a:spcAft>
              <a:buClr>
                <a:schemeClr val="accent1"/>
              </a:buClr>
              <a:buSzPts val="3600"/>
              <a:buNone/>
              <a:defRPr sz="3600">
                <a:solidFill>
                  <a:schemeClr val="accent1"/>
                </a:solidFill>
              </a:defRPr>
            </a:lvl5pPr>
            <a:lvl6pPr lvl="5" rtl="0" algn="ctr">
              <a:lnSpc>
                <a:spcPct val="80000"/>
              </a:lnSpc>
              <a:spcBef>
                <a:spcPts val="0"/>
              </a:spcBef>
              <a:spcAft>
                <a:spcPts val="0"/>
              </a:spcAft>
              <a:buClr>
                <a:schemeClr val="accent1"/>
              </a:buClr>
              <a:buSzPts val="3600"/>
              <a:buNone/>
              <a:defRPr sz="3600">
                <a:solidFill>
                  <a:schemeClr val="accent1"/>
                </a:solidFill>
              </a:defRPr>
            </a:lvl6pPr>
            <a:lvl7pPr lvl="6" rtl="0" algn="ctr">
              <a:lnSpc>
                <a:spcPct val="80000"/>
              </a:lnSpc>
              <a:spcBef>
                <a:spcPts val="0"/>
              </a:spcBef>
              <a:spcAft>
                <a:spcPts val="0"/>
              </a:spcAft>
              <a:buClr>
                <a:schemeClr val="accent1"/>
              </a:buClr>
              <a:buSzPts val="3600"/>
              <a:buNone/>
              <a:defRPr sz="3600">
                <a:solidFill>
                  <a:schemeClr val="accent1"/>
                </a:solidFill>
              </a:defRPr>
            </a:lvl7pPr>
            <a:lvl8pPr lvl="7" rtl="0" algn="ctr">
              <a:lnSpc>
                <a:spcPct val="80000"/>
              </a:lnSpc>
              <a:spcBef>
                <a:spcPts val="0"/>
              </a:spcBef>
              <a:spcAft>
                <a:spcPts val="0"/>
              </a:spcAft>
              <a:buClr>
                <a:schemeClr val="accent1"/>
              </a:buClr>
              <a:buSzPts val="3600"/>
              <a:buNone/>
              <a:defRPr sz="3600">
                <a:solidFill>
                  <a:schemeClr val="accent1"/>
                </a:solidFill>
              </a:defRPr>
            </a:lvl8pPr>
            <a:lvl9pPr lvl="8" rtl="0" algn="ctr">
              <a:lnSpc>
                <a:spcPct val="80000"/>
              </a:lnSpc>
              <a:spcBef>
                <a:spcPts val="0"/>
              </a:spcBef>
              <a:spcAft>
                <a:spcPts val="0"/>
              </a:spcAft>
              <a:buClr>
                <a:schemeClr val="accent1"/>
              </a:buClr>
              <a:buSzPts val="3600"/>
              <a:buNone/>
              <a:defRPr sz="3600">
                <a:solidFill>
                  <a:schemeClr val="accent1"/>
                </a:solidFill>
              </a:defRPr>
            </a:lvl9pPr>
          </a:lstStyle>
          <a:p/>
        </p:txBody>
      </p:sp>
      <p:sp>
        <p:nvSpPr>
          <p:cNvPr id="142" name="Google Shape;142;p28"/>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chemeClr val="accent1"/>
              </a:buClr>
              <a:buSzPts val="1600"/>
              <a:buNone/>
              <a:defRPr sz="1600">
                <a:solidFill>
                  <a:schemeClr val="accent1"/>
                </a:solidFill>
              </a:defRPr>
            </a:lvl2pPr>
            <a:lvl3pPr lvl="2" rtl="0" algn="ctr">
              <a:lnSpc>
                <a:spcPct val="100000"/>
              </a:lnSpc>
              <a:spcBef>
                <a:spcPts val="0"/>
              </a:spcBef>
              <a:spcAft>
                <a:spcPts val="0"/>
              </a:spcAft>
              <a:buClr>
                <a:schemeClr val="accent1"/>
              </a:buClr>
              <a:buSzPts val="1600"/>
              <a:buNone/>
              <a:defRPr sz="1600">
                <a:solidFill>
                  <a:schemeClr val="accent1"/>
                </a:solidFill>
              </a:defRPr>
            </a:lvl3pPr>
            <a:lvl4pPr lvl="3" rtl="0" algn="ctr">
              <a:lnSpc>
                <a:spcPct val="100000"/>
              </a:lnSpc>
              <a:spcBef>
                <a:spcPts val="0"/>
              </a:spcBef>
              <a:spcAft>
                <a:spcPts val="0"/>
              </a:spcAft>
              <a:buClr>
                <a:schemeClr val="accent1"/>
              </a:buClr>
              <a:buSzPts val="1600"/>
              <a:buNone/>
              <a:defRPr sz="1600">
                <a:solidFill>
                  <a:schemeClr val="accent1"/>
                </a:solidFill>
              </a:defRPr>
            </a:lvl4pPr>
            <a:lvl5pPr lvl="4" rtl="0" algn="ctr">
              <a:lnSpc>
                <a:spcPct val="100000"/>
              </a:lnSpc>
              <a:spcBef>
                <a:spcPts val="0"/>
              </a:spcBef>
              <a:spcAft>
                <a:spcPts val="0"/>
              </a:spcAft>
              <a:buClr>
                <a:schemeClr val="accent1"/>
              </a:buClr>
              <a:buSzPts val="1600"/>
              <a:buNone/>
              <a:defRPr sz="1600">
                <a:solidFill>
                  <a:schemeClr val="accent1"/>
                </a:solidFill>
              </a:defRPr>
            </a:lvl5pPr>
            <a:lvl6pPr lvl="5" rtl="0" algn="ctr">
              <a:lnSpc>
                <a:spcPct val="100000"/>
              </a:lnSpc>
              <a:spcBef>
                <a:spcPts val="0"/>
              </a:spcBef>
              <a:spcAft>
                <a:spcPts val="0"/>
              </a:spcAft>
              <a:buClr>
                <a:schemeClr val="accent1"/>
              </a:buClr>
              <a:buSzPts val="1600"/>
              <a:buNone/>
              <a:defRPr sz="1600">
                <a:solidFill>
                  <a:schemeClr val="accent1"/>
                </a:solidFill>
              </a:defRPr>
            </a:lvl6pPr>
            <a:lvl7pPr lvl="6" rtl="0" algn="ctr">
              <a:lnSpc>
                <a:spcPct val="100000"/>
              </a:lnSpc>
              <a:spcBef>
                <a:spcPts val="0"/>
              </a:spcBef>
              <a:spcAft>
                <a:spcPts val="0"/>
              </a:spcAft>
              <a:buClr>
                <a:schemeClr val="accent1"/>
              </a:buClr>
              <a:buSzPts val="1600"/>
              <a:buNone/>
              <a:defRPr sz="1600">
                <a:solidFill>
                  <a:schemeClr val="accent1"/>
                </a:solidFill>
              </a:defRPr>
            </a:lvl7pPr>
            <a:lvl8pPr lvl="7" rtl="0" algn="ctr">
              <a:lnSpc>
                <a:spcPct val="100000"/>
              </a:lnSpc>
              <a:spcBef>
                <a:spcPts val="0"/>
              </a:spcBef>
              <a:spcAft>
                <a:spcPts val="0"/>
              </a:spcAft>
              <a:buClr>
                <a:schemeClr val="accent1"/>
              </a:buClr>
              <a:buSzPts val="1600"/>
              <a:buNone/>
              <a:defRPr sz="1600">
                <a:solidFill>
                  <a:schemeClr val="accent1"/>
                </a:solidFill>
              </a:defRPr>
            </a:lvl8pPr>
            <a:lvl9pPr lvl="8" rtl="0"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143" name="Google Shape;143;p28"/>
          <p:cNvSpPr txBox="1"/>
          <p:nvPr>
            <p:ph hasCustomPrompt="1" idx="2" type="title"/>
          </p:nvPr>
        </p:nvSpPr>
        <p:spPr>
          <a:xfrm>
            <a:off x="1641413" y="1367754"/>
            <a:ext cx="1754700" cy="60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4" name="Shape 144"/>
        <p:cNvGrpSpPr/>
        <p:nvPr/>
      </p:nvGrpSpPr>
      <p:grpSpPr>
        <a:xfrm>
          <a:off x="0" y="0"/>
          <a:ext cx="0" cy="0"/>
          <a:chOff x="0" y="0"/>
          <a:chExt cx="0" cy="0"/>
        </a:xfrm>
      </p:grpSpPr>
      <p:sp>
        <p:nvSpPr>
          <p:cNvPr id="145" name="Google Shape;145;p29"/>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29"/>
          <p:cNvSpPr txBox="1"/>
          <p:nvPr>
            <p:ph idx="1" type="body"/>
          </p:nvPr>
        </p:nvSpPr>
        <p:spPr>
          <a:xfrm>
            <a:off x="818250" y="1236525"/>
            <a:ext cx="7245000" cy="3347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30"/>
          <p:cNvSpPr txBox="1"/>
          <p:nvPr>
            <p:ph idx="1" type="body"/>
          </p:nvPr>
        </p:nvSpPr>
        <p:spPr>
          <a:xfrm>
            <a:off x="985975" y="2203400"/>
            <a:ext cx="3366900" cy="2136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9" name="Google Shape;149;p30"/>
          <p:cNvSpPr txBox="1"/>
          <p:nvPr>
            <p:ph idx="2" type="body"/>
          </p:nvPr>
        </p:nvSpPr>
        <p:spPr>
          <a:xfrm>
            <a:off x="4791124" y="2203400"/>
            <a:ext cx="3366900" cy="2136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0" name="Google Shape;150;p30"/>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30"/>
          <p:cNvSpPr txBox="1"/>
          <p:nvPr>
            <p:ph idx="3" type="title"/>
          </p:nvPr>
        </p:nvSpPr>
        <p:spPr>
          <a:xfrm>
            <a:off x="985975" y="1640473"/>
            <a:ext cx="336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2" name="Google Shape;152;p30"/>
          <p:cNvSpPr txBox="1"/>
          <p:nvPr>
            <p:ph idx="4" type="title"/>
          </p:nvPr>
        </p:nvSpPr>
        <p:spPr>
          <a:xfrm>
            <a:off x="4791125" y="1640473"/>
            <a:ext cx="336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3" name="Shape 153"/>
        <p:cNvGrpSpPr/>
        <p:nvPr/>
      </p:nvGrpSpPr>
      <p:grpSpPr>
        <a:xfrm>
          <a:off x="0" y="0"/>
          <a:ext cx="0" cy="0"/>
          <a:chOff x="0" y="0"/>
          <a:chExt cx="0" cy="0"/>
        </a:xfrm>
      </p:grpSpPr>
      <p:sp>
        <p:nvSpPr>
          <p:cNvPr id="154" name="Google Shape;154;p31"/>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818250" y="1236525"/>
            <a:ext cx="7245000" cy="3347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5" name="Shape 155"/>
        <p:cNvGrpSpPr/>
        <p:nvPr/>
      </p:nvGrpSpPr>
      <p:grpSpPr>
        <a:xfrm>
          <a:off x="0" y="0"/>
          <a:ext cx="0" cy="0"/>
          <a:chOff x="0" y="0"/>
          <a:chExt cx="0" cy="0"/>
        </a:xfrm>
      </p:grpSpPr>
      <p:sp>
        <p:nvSpPr>
          <p:cNvPr id="156" name="Google Shape;156;p32"/>
          <p:cNvSpPr txBox="1"/>
          <p:nvPr>
            <p:ph idx="1" type="body"/>
          </p:nvPr>
        </p:nvSpPr>
        <p:spPr>
          <a:xfrm>
            <a:off x="818250" y="1345650"/>
            <a:ext cx="2808000" cy="290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7" name="Google Shape;157;p32"/>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8" name="Shape 158"/>
        <p:cNvGrpSpPr/>
        <p:nvPr/>
      </p:nvGrpSpPr>
      <p:grpSpPr>
        <a:xfrm>
          <a:off x="0" y="0"/>
          <a:ext cx="0" cy="0"/>
          <a:chOff x="0" y="0"/>
          <a:chExt cx="0" cy="0"/>
        </a:xfrm>
      </p:grpSpPr>
      <p:sp>
        <p:nvSpPr>
          <p:cNvPr id="159" name="Google Shape;159;p33"/>
          <p:cNvSpPr txBox="1"/>
          <p:nvPr>
            <p:ph type="title"/>
          </p:nvPr>
        </p:nvSpPr>
        <p:spPr>
          <a:xfrm>
            <a:off x="818250" y="450150"/>
            <a:ext cx="3070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Clr>
                <a:schemeClr val="accent4"/>
              </a:buClr>
              <a:buSzPts val="3600"/>
              <a:buNone/>
              <a:defRPr sz="3600">
                <a:solidFill>
                  <a:schemeClr val="accent4"/>
                </a:solidFill>
              </a:defRPr>
            </a:lvl2pPr>
            <a:lvl3pPr lvl="2" rtl="0">
              <a:spcBef>
                <a:spcPts val="0"/>
              </a:spcBef>
              <a:spcAft>
                <a:spcPts val="0"/>
              </a:spcAft>
              <a:buClr>
                <a:schemeClr val="accent4"/>
              </a:buClr>
              <a:buSzPts val="3600"/>
              <a:buNone/>
              <a:defRPr sz="3600">
                <a:solidFill>
                  <a:schemeClr val="accent4"/>
                </a:solidFill>
              </a:defRPr>
            </a:lvl3pPr>
            <a:lvl4pPr lvl="3" rtl="0">
              <a:spcBef>
                <a:spcPts val="0"/>
              </a:spcBef>
              <a:spcAft>
                <a:spcPts val="0"/>
              </a:spcAft>
              <a:buClr>
                <a:schemeClr val="accent4"/>
              </a:buClr>
              <a:buSzPts val="3600"/>
              <a:buNone/>
              <a:defRPr sz="3600">
                <a:solidFill>
                  <a:schemeClr val="accent4"/>
                </a:solidFill>
              </a:defRPr>
            </a:lvl4pPr>
            <a:lvl5pPr lvl="4" rtl="0">
              <a:spcBef>
                <a:spcPts val="0"/>
              </a:spcBef>
              <a:spcAft>
                <a:spcPts val="0"/>
              </a:spcAft>
              <a:buClr>
                <a:schemeClr val="accent4"/>
              </a:buClr>
              <a:buSzPts val="3600"/>
              <a:buNone/>
              <a:defRPr sz="3600">
                <a:solidFill>
                  <a:schemeClr val="accent4"/>
                </a:solidFill>
              </a:defRPr>
            </a:lvl5pPr>
            <a:lvl6pPr lvl="5" rtl="0">
              <a:spcBef>
                <a:spcPts val="0"/>
              </a:spcBef>
              <a:spcAft>
                <a:spcPts val="0"/>
              </a:spcAft>
              <a:buClr>
                <a:schemeClr val="accent4"/>
              </a:buClr>
              <a:buSzPts val="3600"/>
              <a:buNone/>
              <a:defRPr sz="3600">
                <a:solidFill>
                  <a:schemeClr val="accent4"/>
                </a:solidFill>
              </a:defRPr>
            </a:lvl6pPr>
            <a:lvl7pPr lvl="6" rtl="0">
              <a:spcBef>
                <a:spcPts val="0"/>
              </a:spcBef>
              <a:spcAft>
                <a:spcPts val="0"/>
              </a:spcAft>
              <a:buClr>
                <a:schemeClr val="accent4"/>
              </a:buClr>
              <a:buSzPts val="3600"/>
              <a:buNone/>
              <a:defRPr sz="3600">
                <a:solidFill>
                  <a:schemeClr val="accent4"/>
                </a:solidFill>
              </a:defRPr>
            </a:lvl7pPr>
            <a:lvl8pPr lvl="7" rtl="0">
              <a:spcBef>
                <a:spcPts val="0"/>
              </a:spcBef>
              <a:spcAft>
                <a:spcPts val="0"/>
              </a:spcAft>
              <a:buClr>
                <a:schemeClr val="accent4"/>
              </a:buClr>
              <a:buSzPts val="3600"/>
              <a:buNone/>
              <a:defRPr sz="3600">
                <a:solidFill>
                  <a:schemeClr val="accent4"/>
                </a:solidFill>
              </a:defRPr>
            </a:lvl8pPr>
            <a:lvl9pPr lvl="8" rtl="0">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0" name="Shape 160"/>
        <p:cNvGrpSpPr/>
        <p:nvPr/>
      </p:nvGrpSpPr>
      <p:grpSpPr>
        <a:xfrm>
          <a:off x="0" y="0"/>
          <a:ext cx="0" cy="0"/>
          <a:chOff x="0" y="0"/>
          <a:chExt cx="0" cy="0"/>
        </a:xfrm>
      </p:grpSpPr>
      <p:sp>
        <p:nvSpPr>
          <p:cNvPr id="161" name="Google Shape;161;p34"/>
          <p:cNvSpPr txBox="1"/>
          <p:nvPr>
            <p:ph idx="1" type="subTitle"/>
          </p:nvPr>
        </p:nvSpPr>
        <p:spPr>
          <a:xfrm>
            <a:off x="818250" y="1755325"/>
            <a:ext cx="3492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34"/>
          <p:cNvSpPr txBox="1"/>
          <p:nvPr>
            <p:ph idx="2" type="body"/>
          </p:nvPr>
        </p:nvSpPr>
        <p:spPr>
          <a:xfrm>
            <a:off x="4992700" y="1230025"/>
            <a:ext cx="3368100" cy="2913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3" name="Google Shape;163;p34"/>
          <p:cNvSpPr txBox="1"/>
          <p:nvPr>
            <p:ph type="title"/>
          </p:nvPr>
        </p:nvSpPr>
        <p:spPr>
          <a:xfrm>
            <a:off x="818250" y="459775"/>
            <a:ext cx="35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4" name="Shape 164"/>
        <p:cNvGrpSpPr/>
        <p:nvPr/>
      </p:nvGrpSpPr>
      <p:grpSpPr>
        <a:xfrm>
          <a:off x="0" y="0"/>
          <a:ext cx="0" cy="0"/>
          <a:chOff x="0" y="0"/>
          <a:chExt cx="0" cy="0"/>
        </a:xfrm>
      </p:grpSpPr>
      <p:sp>
        <p:nvSpPr>
          <p:cNvPr id="165" name="Google Shape;165;p35"/>
          <p:cNvSpPr txBox="1"/>
          <p:nvPr>
            <p:ph idx="1" type="body"/>
          </p:nvPr>
        </p:nvSpPr>
        <p:spPr>
          <a:xfrm>
            <a:off x="818250" y="2097750"/>
            <a:ext cx="2539200" cy="1635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600"/>
              <a:buNone/>
              <a:defRPr sz="1600"/>
            </a:lvl1pPr>
          </a:lstStyle>
          <a:p/>
        </p:txBody>
      </p:sp>
      <p:sp>
        <p:nvSpPr>
          <p:cNvPr id="166" name="Google Shape;166;p35"/>
          <p:cNvSpPr txBox="1"/>
          <p:nvPr>
            <p:ph type="title"/>
          </p:nvPr>
        </p:nvSpPr>
        <p:spPr>
          <a:xfrm>
            <a:off x="818250" y="459775"/>
            <a:ext cx="456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67" name="Shape 167"/>
        <p:cNvGrpSpPr/>
        <p:nvPr/>
      </p:nvGrpSpPr>
      <p:grpSpPr>
        <a:xfrm>
          <a:off x="0" y="0"/>
          <a:ext cx="0" cy="0"/>
          <a:chOff x="0" y="0"/>
          <a:chExt cx="0" cy="0"/>
        </a:xfrm>
      </p:grpSpPr>
      <p:sp>
        <p:nvSpPr>
          <p:cNvPr id="168" name="Google Shape;168;p36"/>
          <p:cNvSpPr txBox="1"/>
          <p:nvPr>
            <p:ph hasCustomPrompt="1" type="title"/>
          </p:nvPr>
        </p:nvSpPr>
        <p:spPr>
          <a:xfrm>
            <a:off x="2417700" y="1859620"/>
            <a:ext cx="4308600" cy="112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9" name="Google Shape;169;p36"/>
          <p:cNvSpPr txBox="1"/>
          <p:nvPr>
            <p:ph idx="1" type="subTitle"/>
          </p:nvPr>
        </p:nvSpPr>
        <p:spPr>
          <a:xfrm>
            <a:off x="2799450" y="3211100"/>
            <a:ext cx="35451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0" name="Google Shape;170;p36"/>
          <p:cNvSpPr txBox="1"/>
          <p:nvPr>
            <p:ph idx="2"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171" name="Shape 17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AND_BODY_1">
    <p:spTree>
      <p:nvGrpSpPr>
        <p:cNvPr id="172" name="Shape 172"/>
        <p:cNvGrpSpPr/>
        <p:nvPr/>
      </p:nvGrpSpPr>
      <p:grpSpPr>
        <a:xfrm>
          <a:off x="0" y="0"/>
          <a:ext cx="0" cy="0"/>
          <a:chOff x="0" y="0"/>
          <a:chExt cx="0" cy="0"/>
        </a:xfrm>
      </p:grpSpPr>
      <p:sp>
        <p:nvSpPr>
          <p:cNvPr id="173" name="Google Shape;173;p38"/>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38"/>
          <p:cNvSpPr txBox="1"/>
          <p:nvPr>
            <p:ph hasCustomPrompt="1" idx="2" type="title"/>
          </p:nvPr>
        </p:nvSpPr>
        <p:spPr>
          <a:xfrm>
            <a:off x="848400"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5" name="Google Shape;175;p38"/>
          <p:cNvSpPr txBox="1"/>
          <p:nvPr>
            <p:ph idx="3" type="title"/>
          </p:nvPr>
        </p:nvSpPr>
        <p:spPr>
          <a:xfrm>
            <a:off x="848400"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76" name="Google Shape;176;p38"/>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7" name="Google Shape;177;p38"/>
          <p:cNvSpPr txBox="1"/>
          <p:nvPr>
            <p:ph hasCustomPrompt="1" idx="4" type="title"/>
          </p:nvPr>
        </p:nvSpPr>
        <p:spPr>
          <a:xfrm>
            <a:off x="2765499"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8" name="Google Shape;178;p38"/>
          <p:cNvSpPr txBox="1"/>
          <p:nvPr>
            <p:ph idx="5" type="title"/>
          </p:nvPr>
        </p:nvSpPr>
        <p:spPr>
          <a:xfrm>
            <a:off x="2765499"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79" name="Google Shape;179;p38"/>
          <p:cNvSpPr txBox="1"/>
          <p:nvPr>
            <p:ph idx="6" type="subTitle"/>
          </p:nvPr>
        </p:nvSpPr>
        <p:spPr>
          <a:xfrm>
            <a:off x="2765499"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0" name="Google Shape;180;p38"/>
          <p:cNvSpPr txBox="1"/>
          <p:nvPr>
            <p:ph hasCustomPrompt="1" idx="7" type="title"/>
          </p:nvPr>
        </p:nvSpPr>
        <p:spPr>
          <a:xfrm>
            <a:off x="4682598"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1" name="Google Shape;181;p38"/>
          <p:cNvSpPr txBox="1"/>
          <p:nvPr>
            <p:ph idx="8" type="title"/>
          </p:nvPr>
        </p:nvSpPr>
        <p:spPr>
          <a:xfrm>
            <a:off x="4682598"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82" name="Google Shape;182;p38"/>
          <p:cNvSpPr txBox="1"/>
          <p:nvPr>
            <p:ph idx="9" type="subTitle"/>
          </p:nvPr>
        </p:nvSpPr>
        <p:spPr>
          <a:xfrm>
            <a:off x="4682598"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3" name="Google Shape;183;p38"/>
          <p:cNvSpPr txBox="1"/>
          <p:nvPr>
            <p:ph hasCustomPrompt="1" idx="13" type="title"/>
          </p:nvPr>
        </p:nvSpPr>
        <p:spPr>
          <a:xfrm>
            <a:off x="6599697"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4" name="Google Shape;184;p38"/>
          <p:cNvSpPr txBox="1"/>
          <p:nvPr>
            <p:ph idx="14" type="title"/>
          </p:nvPr>
        </p:nvSpPr>
        <p:spPr>
          <a:xfrm>
            <a:off x="6599697"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85" name="Google Shape;185;p38"/>
          <p:cNvSpPr txBox="1"/>
          <p:nvPr>
            <p:ph idx="15" type="subTitle"/>
          </p:nvPr>
        </p:nvSpPr>
        <p:spPr>
          <a:xfrm>
            <a:off x="6599697"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APTION_ONLY_1">
    <p:spTree>
      <p:nvGrpSpPr>
        <p:cNvPr id="186" name="Shape 186"/>
        <p:cNvGrpSpPr/>
        <p:nvPr/>
      </p:nvGrpSpPr>
      <p:grpSpPr>
        <a:xfrm>
          <a:off x="0" y="0"/>
          <a:ext cx="0" cy="0"/>
          <a:chOff x="0" y="0"/>
          <a:chExt cx="0" cy="0"/>
        </a:xfrm>
      </p:grpSpPr>
      <p:sp>
        <p:nvSpPr>
          <p:cNvPr id="187" name="Google Shape;187;p39"/>
          <p:cNvSpPr txBox="1"/>
          <p:nvPr>
            <p:ph type="title"/>
          </p:nvPr>
        </p:nvSpPr>
        <p:spPr>
          <a:xfrm>
            <a:off x="5786451" y="3831950"/>
            <a:ext cx="2522400" cy="710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b="0" sz="1800"/>
            </a:lvl1pPr>
            <a:lvl2pPr lvl="1" rtl="0" algn="r">
              <a:spcBef>
                <a:spcPts val="0"/>
              </a:spcBef>
              <a:spcAft>
                <a:spcPts val="0"/>
              </a:spcAft>
              <a:buClr>
                <a:schemeClr val="accent1"/>
              </a:buClr>
              <a:buSzPts val="1400"/>
              <a:buNone/>
              <a:defRPr sz="1400">
                <a:solidFill>
                  <a:schemeClr val="accent1"/>
                </a:solidFill>
              </a:defRPr>
            </a:lvl2pPr>
            <a:lvl3pPr lvl="2" rtl="0" algn="r">
              <a:spcBef>
                <a:spcPts val="0"/>
              </a:spcBef>
              <a:spcAft>
                <a:spcPts val="0"/>
              </a:spcAft>
              <a:buClr>
                <a:schemeClr val="accent1"/>
              </a:buClr>
              <a:buSzPts val="1400"/>
              <a:buNone/>
              <a:defRPr sz="1400">
                <a:solidFill>
                  <a:schemeClr val="accent1"/>
                </a:solidFill>
              </a:defRPr>
            </a:lvl3pPr>
            <a:lvl4pPr lvl="3" rtl="0" algn="r">
              <a:spcBef>
                <a:spcPts val="0"/>
              </a:spcBef>
              <a:spcAft>
                <a:spcPts val="0"/>
              </a:spcAft>
              <a:buClr>
                <a:schemeClr val="accent1"/>
              </a:buClr>
              <a:buSzPts val="1400"/>
              <a:buNone/>
              <a:defRPr sz="1400">
                <a:solidFill>
                  <a:schemeClr val="accent1"/>
                </a:solidFill>
              </a:defRPr>
            </a:lvl4pPr>
            <a:lvl5pPr lvl="4" rtl="0" algn="r">
              <a:spcBef>
                <a:spcPts val="0"/>
              </a:spcBef>
              <a:spcAft>
                <a:spcPts val="0"/>
              </a:spcAft>
              <a:buClr>
                <a:schemeClr val="accent1"/>
              </a:buClr>
              <a:buSzPts val="1400"/>
              <a:buNone/>
              <a:defRPr sz="1400">
                <a:solidFill>
                  <a:schemeClr val="accent1"/>
                </a:solidFill>
              </a:defRPr>
            </a:lvl5pPr>
            <a:lvl6pPr lvl="5" rtl="0" algn="r">
              <a:spcBef>
                <a:spcPts val="0"/>
              </a:spcBef>
              <a:spcAft>
                <a:spcPts val="0"/>
              </a:spcAft>
              <a:buClr>
                <a:schemeClr val="accent1"/>
              </a:buClr>
              <a:buSzPts val="1400"/>
              <a:buNone/>
              <a:defRPr sz="1400">
                <a:solidFill>
                  <a:schemeClr val="accent1"/>
                </a:solidFill>
              </a:defRPr>
            </a:lvl6pPr>
            <a:lvl7pPr lvl="6" rtl="0" algn="r">
              <a:spcBef>
                <a:spcPts val="0"/>
              </a:spcBef>
              <a:spcAft>
                <a:spcPts val="0"/>
              </a:spcAft>
              <a:buClr>
                <a:schemeClr val="accent1"/>
              </a:buClr>
              <a:buSzPts val="1400"/>
              <a:buNone/>
              <a:defRPr sz="1400">
                <a:solidFill>
                  <a:schemeClr val="accent1"/>
                </a:solidFill>
              </a:defRPr>
            </a:lvl7pPr>
            <a:lvl8pPr lvl="7" rtl="0" algn="r">
              <a:spcBef>
                <a:spcPts val="0"/>
              </a:spcBef>
              <a:spcAft>
                <a:spcPts val="0"/>
              </a:spcAft>
              <a:buClr>
                <a:schemeClr val="accent1"/>
              </a:buClr>
              <a:buSzPts val="1400"/>
              <a:buNone/>
              <a:defRPr sz="1400">
                <a:solidFill>
                  <a:schemeClr val="accent1"/>
                </a:solidFill>
              </a:defRPr>
            </a:lvl8pPr>
            <a:lvl9pPr lvl="8" rtl="0" algn="r">
              <a:spcBef>
                <a:spcPts val="0"/>
              </a:spcBef>
              <a:spcAft>
                <a:spcPts val="0"/>
              </a:spcAft>
              <a:buClr>
                <a:schemeClr val="accent1"/>
              </a:buClr>
              <a:buSzPts val="1400"/>
              <a:buNone/>
              <a:defRPr sz="1400">
                <a:solidFill>
                  <a:schemeClr val="accent1"/>
                </a:solidFill>
              </a:defRPr>
            </a:lvl9pPr>
          </a:lstStyle>
          <a:p/>
        </p:txBody>
      </p:sp>
      <p:sp>
        <p:nvSpPr>
          <p:cNvPr id="188" name="Google Shape;188;p39"/>
          <p:cNvSpPr txBox="1"/>
          <p:nvPr>
            <p:ph idx="2" type="title"/>
          </p:nvPr>
        </p:nvSpPr>
        <p:spPr>
          <a:xfrm>
            <a:off x="818250" y="459775"/>
            <a:ext cx="4579200" cy="24579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SECTION_TITLE_AND_DESCRIPTION_1">
    <p:spTree>
      <p:nvGrpSpPr>
        <p:cNvPr id="189" name="Shape 189"/>
        <p:cNvGrpSpPr/>
        <p:nvPr/>
      </p:nvGrpSpPr>
      <p:grpSpPr>
        <a:xfrm>
          <a:off x="0" y="0"/>
          <a:ext cx="0" cy="0"/>
          <a:chOff x="0" y="0"/>
          <a:chExt cx="0" cy="0"/>
        </a:xfrm>
      </p:grpSpPr>
      <p:sp>
        <p:nvSpPr>
          <p:cNvPr id="190" name="Google Shape;190;p40"/>
          <p:cNvSpPr txBox="1"/>
          <p:nvPr>
            <p:ph type="title"/>
          </p:nvPr>
        </p:nvSpPr>
        <p:spPr>
          <a:xfrm>
            <a:off x="2674202" y="1469300"/>
            <a:ext cx="37956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lnSpc>
                <a:spcPct val="80000"/>
              </a:lnSpc>
              <a:spcBef>
                <a:spcPts val="0"/>
              </a:spcBef>
              <a:spcAft>
                <a:spcPts val="0"/>
              </a:spcAft>
              <a:buClr>
                <a:schemeClr val="accent1"/>
              </a:buClr>
              <a:buSzPts val="4800"/>
              <a:buNone/>
              <a:defRPr sz="4800">
                <a:solidFill>
                  <a:schemeClr val="accent1"/>
                </a:solidFill>
              </a:defRPr>
            </a:lvl2pPr>
            <a:lvl3pPr lvl="2" rtl="0" algn="ctr">
              <a:lnSpc>
                <a:spcPct val="80000"/>
              </a:lnSpc>
              <a:spcBef>
                <a:spcPts val="0"/>
              </a:spcBef>
              <a:spcAft>
                <a:spcPts val="0"/>
              </a:spcAft>
              <a:buClr>
                <a:schemeClr val="accent1"/>
              </a:buClr>
              <a:buSzPts val="4800"/>
              <a:buNone/>
              <a:defRPr sz="4800">
                <a:solidFill>
                  <a:schemeClr val="accent1"/>
                </a:solidFill>
              </a:defRPr>
            </a:lvl3pPr>
            <a:lvl4pPr lvl="3" rtl="0" algn="ctr">
              <a:lnSpc>
                <a:spcPct val="80000"/>
              </a:lnSpc>
              <a:spcBef>
                <a:spcPts val="0"/>
              </a:spcBef>
              <a:spcAft>
                <a:spcPts val="0"/>
              </a:spcAft>
              <a:buClr>
                <a:schemeClr val="accent1"/>
              </a:buClr>
              <a:buSzPts val="4800"/>
              <a:buNone/>
              <a:defRPr sz="4800">
                <a:solidFill>
                  <a:schemeClr val="accent1"/>
                </a:solidFill>
              </a:defRPr>
            </a:lvl4pPr>
            <a:lvl5pPr lvl="4" rtl="0" algn="ctr">
              <a:lnSpc>
                <a:spcPct val="80000"/>
              </a:lnSpc>
              <a:spcBef>
                <a:spcPts val="0"/>
              </a:spcBef>
              <a:spcAft>
                <a:spcPts val="0"/>
              </a:spcAft>
              <a:buClr>
                <a:schemeClr val="accent1"/>
              </a:buClr>
              <a:buSzPts val="4800"/>
              <a:buNone/>
              <a:defRPr sz="4800">
                <a:solidFill>
                  <a:schemeClr val="accent1"/>
                </a:solidFill>
              </a:defRPr>
            </a:lvl5pPr>
            <a:lvl6pPr lvl="5" rtl="0" algn="ctr">
              <a:lnSpc>
                <a:spcPct val="80000"/>
              </a:lnSpc>
              <a:spcBef>
                <a:spcPts val="0"/>
              </a:spcBef>
              <a:spcAft>
                <a:spcPts val="0"/>
              </a:spcAft>
              <a:buClr>
                <a:schemeClr val="accent1"/>
              </a:buClr>
              <a:buSzPts val="4800"/>
              <a:buNone/>
              <a:defRPr sz="4800">
                <a:solidFill>
                  <a:schemeClr val="accent1"/>
                </a:solidFill>
              </a:defRPr>
            </a:lvl6pPr>
            <a:lvl7pPr lvl="6" rtl="0" algn="ctr">
              <a:lnSpc>
                <a:spcPct val="80000"/>
              </a:lnSpc>
              <a:spcBef>
                <a:spcPts val="0"/>
              </a:spcBef>
              <a:spcAft>
                <a:spcPts val="0"/>
              </a:spcAft>
              <a:buClr>
                <a:schemeClr val="accent1"/>
              </a:buClr>
              <a:buSzPts val="4800"/>
              <a:buNone/>
              <a:defRPr sz="4800">
                <a:solidFill>
                  <a:schemeClr val="accent1"/>
                </a:solidFill>
              </a:defRPr>
            </a:lvl7pPr>
            <a:lvl8pPr lvl="7" rtl="0" algn="ctr">
              <a:lnSpc>
                <a:spcPct val="80000"/>
              </a:lnSpc>
              <a:spcBef>
                <a:spcPts val="0"/>
              </a:spcBef>
              <a:spcAft>
                <a:spcPts val="0"/>
              </a:spcAft>
              <a:buClr>
                <a:schemeClr val="accent1"/>
              </a:buClr>
              <a:buSzPts val="4800"/>
              <a:buNone/>
              <a:defRPr sz="4800">
                <a:solidFill>
                  <a:schemeClr val="accent1"/>
                </a:solidFill>
              </a:defRPr>
            </a:lvl8pPr>
            <a:lvl9pPr lvl="8" rtl="0" algn="ctr">
              <a:lnSpc>
                <a:spcPct val="80000"/>
              </a:lnSpc>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TITLE_AND_BODY_1_1">
    <p:spTree>
      <p:nvGrpSpPr>
        <p:cNvPr id="191" name="Shape 191"/>
        <p:cNvGrpSpPr/>
        <p:nvPr/>
      </p:nvGrpSpPr>
      <p:grpSpPr>
        <a:xfrm>
          <a:off x="0" y="0"/>
          <a:ext cx="0" cy="0"/>
          <a:chOff x="0" y="0"/>
          <a:chExt cx="0" cy="0"/>
        </a:xfrm>
      </p:grpSpPr>
      <p:sp>
        <p:nvSpPr>
          <p:cNvPr id="192" name="Google Shape;192;p41"/>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41"/>
          <p:cNvSpPr txBox="1"/>
          <p:nvPr>
            <p:ph idx="2" type="title"/>
          </p:nvPr>
        </p:nvSpPr>
        <p:spPr>
          <a:xfrm>
            <a:off x="1277050"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4" name="Google Shape;194;p41"/>
          <p:cNvSpPr txBox="1"/>
          <p:nvPr>
            <p:ph idx="1" type="subTitle"/>
          </p:nvPr>
        </p:nvSpPr>
        <p:spPr>
          <a:xfrm>
            <a:off x="1277050"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5" name="Google Shape;195;p41"/>
          <p:cNvSpPr txBox="1"/>
          <p:nvPr>
            <p:ph idx="3" type="title"/>
          </p:nvPr>
        </p:nvSpPr>
        <p:spPr>
          <a:xfrm>
            <a:off x="3634348"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6" name="Google Shape;196;p41"/>
          <p:cNvSpPr txBox="1"/>
          <p:nvPr>
            <p:ph idx="4" type="subTitle"/>
          </p:nvPr>
        </p:nvSpPr>
        <p:spPr>
          <a:xfrm>
            <a:off x="3634348"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7" name="Google Shape;197;p41"/>
          <p:cNvSpPr txBox="1"/>
          <p:nvPr>
            <p:ph idx="5" type="title"/>
          </p:nvPr>
        </p:nvSpPr>
        <p:spPr>
          <a:xfrm>
            <a:off x="5991647" y="3033233"/>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8" name="Google Shape;198;p41"/>
          <p:cNvSpPr txBox="1"/>
          <p:nvPr>
            <p:ph idx="6" type="subTitle"/>
          </p:nvPr>
        </p:nvSpPr>
        <p:spPr>
          <a:xfrm>
            <a:off x="5991647" y="3365450"/>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985975" y="2203400"/>
            <a:ext cx="3366900" cy="2136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791124" y="2203400"/>
            <a:ext cx="3366900" cy="2136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5"/>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3" type="title"/>
          </p:nvPr>
        </p:nvSpPr>
        <p:spPr>
          <a:xfrm>
            <a:off x="985975" y="1640473"/>
            <a:ext cx="336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4" name="Google Shape;24;p5"/>
          <p:cNvSpPr txBox="1"/>
          <p:nvPr>
            <p:ph idx="4" type="title"/>
          </p:nvPr>
        </p:nvSpPr>
        <p:spPr>
          <a:xfrm>
            <a:off x="4791125" y="1640473"/>
            <a:ext cx="336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úmero grande 1">
  <p:cSld name="BIG_NUMBER_1">
    <p:spTree>
      <p:nvGrpSpPr>
        <p:cNvPr id="199" name="Shape 199"/>
        <p:cNvGrpSpPr/>
        <p:nvPr/>
      </p:nvGrpSpPr>
      <p:grpSpPr>
        <a:xfrm>
          <a:off x="0" y="0"/>
          <a:ext cx="0" cy="0"/>
          <a:chOff x="0" y="0"/>
          <a:chExt cx="0" cy="0"/>
        </a:xfrm>
      </p:grpSpPr>
      <p:sp>
        <p:nvSpPr>
          <p:cNvPr id="200" name="Google Shape;200;p42"/>
          <p:cNvSpPr txBox="1"/>
          <p:nvPr>
            <p:ph hasCustomPrompt="1" type="title"/>
          </p:nvPr>
        </p:nvSpPr>
        <p:spPr>
          <a:xfrm>
            <a:off x="3675900" y="1345956"/>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2"/>
          <p:cNvSpPr txBox="1"/>
          <p:nvPr>
            <p:ph idx="2" type="title"/>
          </p:nvPr>
        </p:nvSpPr>
        <p:spPr>
          <a:xfrm>
            <a:off x="3358650"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2" name="Google Shape;202;p42"/>
          <p:cNvSpPr txBox="1"/>
          <p:nvPr>
            <p:ph idx="1" type="subTitle"/>
          </p:nvPr>
        </p:nvSpPr>
        <p:spPr>
          <a:xfrm>
            <a:off x="3642600" y="2074650"/>
            <a:ext cx="18588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3" name="Google Shape;203;p42"/>
          <p:cNvSpPr txBox="1"/>
          <p:nvPr>
            <p:ph idx="3"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42"/>
          <p:cNvSpPr txBox="1"/>
          <p:nvPr>
            <p:ph hasCustomPrompt="1" idx="4" type="title"/>
          </p:nvPr>
        </p:nvSpPr>
        <p:spPr>
          <a:xfrm>
            <a:off x="6162775" y="1294300"/>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5" name="Google Shape;205;p42"/>
          <p:cNvSpPr txBox="1"/>
          <p:nvPr>
            <p:ph idx="5" type="title"/>
          </p:nvPr>
        </p:nvSpPr>
        <p:spPr>
          <a:xfrm>
            <a:off x="5845525"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6" name="Google Shape;206;p42"/>
          <p:cNvSpPr txBox="1"/>
          <p:nvPr>
            <p:ph idx="6" type="subTitle"/>
          </p:nvPr>
        </p:nvSpPr>
        <p:spPr>
          <a:xfrm>
            <a:off x="6129475" y="2074650"/>
            <a:ext cx="18219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7" name="Google Shape;207;p42"/>
          <p:cNvSpPr txBox="1"/>
          <p:nvPr>
            <p:ph hasCustomPrompt="1" idx="7" type="title"/>
          </p:nvPr>
        </p:nvSpPr>
        <p:spPr>
          <a:xfrm>
            <a:off x="1189025" y="1294300"/>
            <a:ext cx="1792200" cy="61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8" name="Google Shape;208;p42"/>
          <p:cNvSpPr txBox="1"/>
          <p:nvPr>
            <p:ph idx="8" type="title"/>
          </p:nvPr>
        </p:nvSpPr>
        <p:spPr>
          <a:xfrm>
            <a:off x="871775" y="1798900"/>
            <a:ext cx="242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9" name="Google Shape;209;p42"/>
          <p:cNvSpPr txBox="1"/>
          <p:nvPr>
            <p:ph idx="9" type="subTitle"/>
          </p:nvPr>
        </p:nvSpPr>
        <p:spPr>
          <a:xfrm>
            <a:off x="1155725" y="2074650"/>
            <a:ext cx="18588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SECTION_TITLE_AND_DESCRIPTION_1_1">
    <p:spTree>
      <p:nvGrpSpPr>
        <p:cNvPr id="210" name="Shape 210"/>
        <p:cNvGrpSpPr/>
        <p:nvPr/>
      </p:nvGrpSpPr>
      <p:grpSpPr>
        <a:xfrm>
          <a:off x="0" y="0"/>
          <a:ext cx="0" cy="0"/>
          <a:chOff x="0" y="0"/>
          <a:chExt cx="0" cy="0"/>
        </a:xfrm>
      </p:grpSpPr>
      <p:sp>
        <p:nvSpPr>
          <p:cNvPr id="211" name="Google Shape;211;p43"/>
          <p:cNvSpPr/>
          <p:nvPr/>
        </p:nvSpPr>
        <p:spPr>
          <a:xfrm>
            <a:off x="-31750" y="-39675"/>
            <a:ext cx="6127800" cy="518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3"/>
          <p:cNvSpPr txBox="1"/>
          <p:nvPr>
            <p:ph type="title"/>
          </p:nvPr>
        </p:nvSpPr>
        <p:spPr>
          <a:xfrm>
            <a:off x="774850" y="1698650"/>
            <a:ext cx="4129200" cy="14823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lt1"/>
              </a:buClr>
              <a:buSzPts val="3600"/>
              <a:buNone/>
              <a:defRPr sz="3600">
                <a:solidFill>
                  <a:schemeClr val="lt1"/>
                </a:solidFill>
              </a:defRPr>
            </a:lvl1pPr>
            <a:lvl2pPr lvl="1" rtl="0" algn="r">
              <a:lnSpc>
                <a:spcPct val="80000"/>
              </a:lnSpc>
              <a:spcBef>
                <a:spcPts val="0"/>
              </a:spcBef>
              <a:spcAft>
                <a:spcPts val="0"/>
              </a:spcAft>
              <a:buClr>
                <a:schemeClr val="lt1"/>
              </a:buClr>
              <a:buSzPts val="3600"/>
              <a:buNone/>
              <a:defRPr sz="3600">
                <a:solidFill>
                  <a:schemeClr val="lt1"/>
                </a:solidFill>
              </a:defRPr>
            </a:lvl2pPr>
            <a:lvl3pPr lvl="2" rtl="0" algn="r">
              <a:lnSpc>
                <a:spcPct val="80000"/>
              </a:lnSpc>
              <a:spcBef>
                <a:spcPts val="0"/>
              </a:spcBef>
              <a:spcAft>
                <a:spcPts val="0"/>
              </a:spcAft>
              <a:buClr>
                <a:schemeClr val="lt1"/>
              </a:buClr>
              <a:buSzPts val="3600"/>
              <a:buNone/>
              <a:defRPr sz="3600">
                <a:solidFill>
                  <a:schemeClr val="lt1"/>
                </a:solidFill>
              </a:defRPr>
            </a:lvl3pPr>
            <a:lvl4pPr lvl="3" rtl="0" algn="r">
              <a:lnSpc>
                <a:spcPct val="80000"/>
              </a:lnSpc>
              <a:spcBef>
                <a:spcPts val="0"/>
              </a:spcBef>
              <a:spcAft>
                <a:spcPts val="0"/>
              </a:spcAft>
              <a:buClr>
                <a:schemeClr val="lt1"/>
              </a:buClr>
              <a:buSzPts val="3600"/>
              <a:buNone/>
              <a:defRPr sz="3600">
                <a:solidFill>
                  <a:schemeClr val="lt1"/>
                </a:solidFill>
              </a:defRPr>
            </a:lvl4pPr>
            <a:lvl5pPr lvl="4" rtl="0" algn="r">
              <a:lnSpc>
                <a:spcPct val="80000"/>
              </a:lnSpc>
              <a:spcBef>
                <a:spcPts val="0"/>
              </a:spcBef>
              <a:spcAft>
                <a:spcPts val="0"/>
              </a:spcAft>
              <a:buClr>
                <a:schemeClr val="lt1"/>
              </a:buClr>
              <a:buSzPts val="3600"/>
              <a:buNone/>
              <a:defRPr sz="3600">
                <a:solidFill>
                  <a:schemeClr val="lt1"/>
                </a:solidFill>
              </a:defRPr>
            </a:lvl5pPr>
            <a:lvl6pPr lvl="5" rtl="0" algn="r">
              <a:lnSpc>
                <a:spcPct val="80000"/>
              </a:lnSpc>
              <a:spcBef>
                <a:spcPts val="0"/>
              </a:spcBef>
              <a:spcAft>
                <a:spcPts val="0"/>
              </a:spcAft>
              <a:buClr>
                <a:schemeClr val="lt1"/>
              </a:buClr>
              <a:buSzPts val="3600"/>
              <a:buNone/>
              <a:defRPr sz="3600">
                <a:solidFill>
                  <a:schemeClr val="lt1"/>
                </a:solidFill>
              </a:defRPr>
            </a:lvl6pPr>
            <a:lvl7pPr lvl="6" rtl="0" algn="r">
              <a:lnSpc>
                <a:spcPct val="80000"/>
              </a:lnSpc>
              <a:spcBef>
                <a:spcPts val="0"/>
              </a:spcBef>
              <a:spcAft>
                <a:spcPts val="0"/>
              </a:spcAft>
              <a:buClr>
                <a:schemeClr val="lt1"/>
              </a:buClr>
              <a:buSzPts val="3600"/>
              <a:buNone/>
              <a:defRPr sz="3600">
                <a:solidFill>
                  <a:schemeClr val="lt1"/>
                </a:solidFill>
              </a:defRPr>
            </a:lvl7pPr>
            <a:lvl8pPr lvl="7" rtl="0" algn="r">
              <a:lnSpc>
                <a:spcPct val="80000"/>
              </a:lnSpc>
              <a:spcBef>
                <a:spcPts val="0"/>
              </a:spcBef>
              <a:spcAft>
                <a:spcPts val="0"/>
              </a:spcAft>
              <a:buClr>
                <a:schemeClr val="lt1"/>
              </a:buClr>
              <a:buSzPts val="3600"/>
              <a:buNone/>
              <a:defRPr sz="3600">
                <a:solidFill>
                  <a:schemeClr val="lt1"/>
                </a:solidFill>
              </a:defRPr>
            </a:lvl8pPr>
            <a:lvl9pPr lvl="8" rtl="0" algn="r">
              <a:lnSpc>
                <a:spcPct val="80000"/>
              </a:lnSpc>
              <a:spcBef>
                <a:spcPts val="0"/>
              </a:spcBef>
              <a:spcAft>
                <a:spcPts val="0"/>
              </a:spcAft>
              <a:buClr>
                <a:schemeClr val="lt1"/>
              </a:buClr>
              <a:buSzPts val="3600"/>
              <a:buNone/>
              <a:defRPr sz="3600">
                <a:solidFill>
                  <a:schemeClr val="lt1"/>
                </a:solidFill>
              </a:defRPr>
            </a:lvl9pPr>
          </a:lstStyle>
          <a:p/>
        </p:txBody>
      </p:sp>
      <p:sp>
        <p:nvSpPr>
          <p:cNvPr id="213" name="Google Shape;213;p43"/>
          <p:cNvSpPr txBox="1"/>
          <p:nvPr>
            <p:ph idx="1" type="subTitle"/>
          </p:nvPr>
        </p:nvSpPr>
        <p:spPr>
          <a:xfrm>
            <a:off x="1656850" y="3108204"/>
            <a:ext cx="3247200" cy="12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14" name="Google Shape;214;p43"/>
          <p:cNvSpPr txBox="1"/>
          <p:nvPr>
            <p:ph hasCustomPrompt="1" idx="2" type="title"/>
          </p:nvPr>
        </p:nvSpPr>
        <p:spPr>
          <a:xfrm>
            <a:off x="3149350" y="1367754"/>
            <a:ext cx="1754700" cy="60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TITLE_AND_BODY_1_2">
    <p:spTree>
      <p:nvGrpSpPr>
        <p:cNvPr id="215" name="Shape 215"/>
        <p:cNvGrpSpPr/>
        <p:nvPr/>
      </p:nvGrpSpPr>
      <p:grpSpPr>
        <a:xfrm>
          <a:off x="0" y="0"/>
          <a:ext cx="0" cy="0"/>
          <a:chOff x="0" y="0"/>
          <a:chExt cx="0" cy="0"/>
        </a:xfrm>
      </p:grpSpPr>
      <p:sp>
        <p:nvSpPr>
          <p:cNvPr id="216" name="Google Shape;216;p44"/>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44"/>
          <p:cNvSpPr txBox="1"/>
          <p:nvPr>
            <p:ph idx="2" type="title"/>
          </p:nvPr>
        </p:nvSpPr>
        <p:spPr>
          <a:xfrm>
            <a:off x="848400"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8" name="Google Shape;218;p44"/>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9" name="Google Shape;219;p44"/>
          <p:cNvSpPr txBox="1"/>
          <p:nvPr>
            <p:ph idx="3" type="title"/>
          </p:nvPr>
        </p:nvSpPr>
        <p:spPr>
          <a:xfrm>
            <a:off x="2765499"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0" name="Google Shape;220;p44"/>
          <p:cNvSpPr txBox="1"/>
          <p:nvPr>
            <p:ph idx="4" type="subTitle"/>
          </p:nvPr>
        </p:nvSpPr>
        <p:spPr>
          <a:xfrm>
            <a:off x="2765499"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1" name="Google Shape;221;p44"/>
          <p:cNvSpPr txBox="1"/>
          <p:nvPr>
            <p:ph idx="5" type="title"/>
          </p:nvPr>
        </p:nvSpPr>
        <p:spPr>
          <a:xfrm>
            <a:off x="4682598"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2" name="Google Shape;222;p44"/>
          <p:cNvSpPr txBox="1"/>
          <p:nvPr>
            <p:ph idx="6" type="subTitle"/>
          </p:nvPr>
        </p:nvSpPr>
        <p:spPr>
          <a:xfrm>
            <a:off x="4682598"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3" name="Google Shape;223;p44"/>
          <p:cNvSpPr txBox="1"/>
          <p:nvPr>
            <p:ph idx="7" type="title"/>
          </p:nvPr>
        </p:nvSpPr>
        <p:spPr>
          <a:xfrm>
            <a:off x="6599697" y="30135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4" name="Google Shape;224;p44"/>
          <p:cNvSpPr txBox="1"/>
          <p:nvPr>
            <p:ph idx="8" type="subTitle"/>
          </p:nvPr>
        </p:nvSpPr>
        <p:spPr>
          <a:xfrm>
            <a:off x="6599697"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SECTION_TITLE_AND_DESCRIPTION_1_2">
    <p:spTree>
      <p:nvGrpSpPr>
        <p:cNvPr id="225" name="Shape 225"/>
        <p:cNvGrpSpPr/>
        <p:nvPr/>
      </p:nvGrpSpPr>
      <p:grpSpPr>
        <a:xfrm>
          <a:off x="0" y="0"/>
          <a:ext cx="0" cy="0"/>
          <a:chOff x="0" y="0"/>
          <a:chExt cx="0" cy="0"/>
        </a:xfrm>
      </p:grpSpPr>
      <p:sp>
        <p:nvSpPr>
          <p:cNvPr id="226" name="Google Shape;226;p45"/>
          <p:cNvSpPr txBox="1"/>
          <p:nvPr>
            <p:ph type="title"/>
          </p:nvPr>
        </p:nvSpPr>
        <p:spPr>
          <a:xfrm>
            <a:off x="895163" y="1690704"/>
            <a:ext cx="3247200" cy="14823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3600"/>
              <a:buNone/>
              <a:defRPr sz="3600"/>
            </a:lvl1pPr>
            <a:lvl2pPr lvl="1" rtl="0" algn="ctr">
              <a:lnSpc>
                <a:spcPct val="80000"/>
              </a:lnSpc>
              <a:spcBef>
                <a:spcPts val="0"/>
              </a:spcBef>
              <a:spcAft>
                <a:spcPts val="0"/>
              </a:spcAft>
              <a:buClr>
                <a:schemeClr val="accent1"/>
              </a:buClr>
              <a:buSzPts val="3600"/>
              <a:buNone/>
              <a:defRPr sz="3600">
                <a:solidFill>
                  <a:schemeClr val="accent1"/>
                </a:solidFill>
              </a:defRPr>
            </a:lvl2pPr>
            <a:lvl3pPr lvl="2" rtl="0" algn="ctr">
              <a:lnSpc>
                <a:spcPct val="80000"/>
              </a:lnSpc>
              <a:spcBef>
                <a:spcPts val="0"/>
              </a:spcBef>
              <a:spcAft>
                <a:spcPts val="0"/>
              </a:spcAft>
              <a:buClr>
                <a:schemeClr val="accent1"/>
              </a:buClr>
              <a:buSzPts val="3600"/>
              <a:buNone/>
              <a:defRPr sz="3600">
                <a:solidFill>
                  <a:schemeClr val="accent1"/>
                </a:solidFill>
              </a:defRPr>
            </a:lvl3pPr>
            <a:lvl4pPr lvl="3" rtl="0" algn="ctr">
              <a:lnSpc>
                <a:spcPct val="80000"/>
              </a:lnSpc>
              <a:spcBef>
                <a:spcPts val="0"/>
              </a:spcBef>
              <a:spcAft>
                <a:spcPts val="0"/>
              </a:spcAft>
              <a:buClr>
                <a:schemeClr val="accent1"/>
              </a:buClr>
              <a:buSzPts val="3600"/>
              <a:buNone/>
              <a:defRPr sz="3600">
                <a:solidFill>
                  <a:schemeClr val="accent1"/>
                </a:solidFill>
              </a:defRPr>
            </a:lvl4pPr>
            <a:lvl5pPr lvl="4" rtl="0" algn="ctr">
              <a:lnSpc>
                <a:spcPct val="80000"/>
              </a:lnSpc>
              <a:spcBef>
                <a:spcPts val="0"/>
              </a:spcBef>
              <a:spcAft>
                <a:spcPts val="0"/>
              </a:spcAft>
              <a:buClr>
                <a:schemeClr val="accent1"/>
              </a:buClr>
              <a:buSzPts val="3600"/>
              <a:buNone/>
              <a:defRPr sz="3600">
                <a:solidFill>
                  <a:schemeClr val="accent1"/>
                </a:solidFill>
              </a:defRPr>
            </a:lvl5pPr>
            <a:lvl6pPr lvl="5" rtl="0" algn="ctr">
              <a:lnSpc>
                <a:spcPct val="80000"/>
              </a:lnSpc>
              <a:spcBef>
                <a:spcPts val="0"/>
              </a:spcBef>
              <a:spcAft>
                <a:spcPts val="0"/>
              </a:spcAft>
              <a:buClr>
                <a:schemeClr val="accent1"/>
              </a:buClr>
              <a:buSzPts val="3600"/>
              <a:buNone/>
              <a:defRPr sz="3600">
                <a:solidFill>
                  <a:schemeClr val="accent1"/>
                </a:solidFill>
              </a:defRPr>
            </a:lvl6pPr>
            <a:lvl7pPr lvl="6" rtl="0" algn="ctr">
              <a:lnSpc>
                <a:spcPct val="80000"/>
              </a:lnSpc>
              <a:spcBef>
                <a:spcPts val="0"/>
              </a:spcBef>
              <a:spcAft>
                <a:spcPts val="0"/>
              </a:spcAft>
              <a:buClr>
                <a:schemeClr val="accent1"/>
              </a:buClr>
              <a:buSzPts val="3600"/>
              <a:buNone/>
              <a:defRPr sz="3600">
                <a:solidFill>
                  <a:schemeClr val="accent1"/>
                </a:solidFill>
              </a:defRPr>
            </a:lvl7pPr>
            <a:lvl8pPr lvl="7" rtl="0" algn="ctr">
              <a:lnSpc>
                <a:spcPct val="80000"/>
              </a:lnSpc>
              <a:spcBef>
                <a:spcPts val="0"/>
              </a:spcBef>
              <a:spcAft>
                <a:spcPts val="0"/>
              </a:spcAft>
              <a:buClr>
                <a:schemeClr val="accent1"/>
              </a:buClr>
              <a:buSzPts val="3600"/>
              <a:buNone/>
              <a:defRPr sz="3600">
                <a:solidFill>
                  <a:schemeClr val="accent1"/>
                </a:solidFill>
              </a:defRPr>
            </a:lvl8pPr>
            <a:lvl9pPr lvl="8" rtl="0" algn="ctr">
              <a:lnSpc>
                <a:spcPct val="80000"/>
              </a:lnSpc>
              <a:spcBef>
                <a:spcPts val="0"/>
              </a:spcBef>
              <a:spcAft>
                <a:spcPts val="0"/>
              </a:spcAft>
              <a:buClr>
                <a:schemeClr val="accent1"/>
              </a:buClr>
              <a:buSzPts val="3600"/>
              <a:buNone/>
              <a:defRPr sz="3600">
                <a:solidFill>
                  <a:schemeClr val="accent1"/>
                </a:solidFill>
              </a:defRPr>
            </a:lvl9pPr>
          </a:lstStyle>
          <a:p/>
        </p:txBody>
      </p:sp>
      <p:sp>
        <p:nvSpPr>
          <p:cNvPr id="227" name="Google Shape;227;p45"/>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chemeClr val="accent1"/>
              </a:buClr>
              <a:buSzPts val="1600"/>
              <a:buNone/>
              <a:defRPr sz="1600">
                <a:solidFill>
                  <a:schemeClr val="accent1"/>
                </a:solidFill>
              </a:defRPr>
            </a:lvl2pPr>
            <a:lvl3pPr lvl="2" rtl="0" algn="ctr">
              <a:lnSpc>
                <a:spcPct val="100000"/>
              </a:lnSpc>
              <a:spcBef>
                <a:spcPts val="0"/>
              </a:spcBef>
              <a:spcAft>
                <a:spcPts val="0"/>
              </a:spcAft>
              <a:buClr>
                <a:schemeClr val="accent1"/>
              </a:buClr>
              <a:buSzPts val="1600"/>
              <a:buNone/>
              <a:defRPr sz="1600">
                <a:solidFill>
                  <a:schemeClr val="accent1"/>
                </a:solidFill>
              </a:defRPr>
            </a:lvl3pPr>
            <a:lvl4pPr lvl="3" rtl="0" algn="ctr">
              <a:lnSpc>
                <a:spcPct val="100000"/>
              </a:lnSpc>
              <a:spcBef>
                <a:spcPts val="0"/>
              </a:spcBef>
              <a:spcAft>
                <a:spcPts val="0"/>
              </a:spcAft>
              <a:buClr>
                <a:schemeClr val="accent1"/>
              </a:buClr>
              <a:buSzPts val="1600"/>
              <a:buNone/>
              <a:defRPr sz="1600">
                <a:solidFill>
                  <a:schemeClr val="accent1"/>
                </a:solidFill>
              </a:defRPr>
            </a:lvl4pPr>
            <a:lvl5pPr lvl="4" rtl="0" algn="ctr">
              <a:lnSpc>
                <a:spcPct val="100000"/>
              </a:lnSpc>
              <a:spcBef>
                <a:spcPts val="0"/>
              </a:spcBef>
              <a:spcAft>
                <a:spcPts val="0"/>
              </a:spcAft>
              <a:buClr>
                <a:schemeClr val="accent1"/>
              </a:buClr>
              <a:buSzPts val="1600"/>
              <a:buNone/>
              <a:defRPr sz="1600">
                <a:solidFill>
                  <a:schemeClr val="accent1"/>
                </a:solidFill>
              </a:defRPr>
            </a:lvl5pPr>
            <a:lvl6pPr lvl="5" rtl="0" algn="ctr">
              <a:lnSpc>
                <a:spcPct val="100000"/>
              </a:lnSpc>
              <a:spcBef>
                <a:spcPts val="0"/>
              </a:spcBef>
              <a:spcAft>
                <a:spcPts val="0"/>
              </a:spcAft>
              <a:buClr>
                <a:schemeClr val="accent1"/>
              </a:buClr>
              <a:buSzPts val="1600"/>
              <a:buNone/>
              <a:defRPr sz="1600">
                <a:solidFill>
                  <a:schemeClr val="accent1"/>
                </a:solidFill>
              </a:defRPr>
            </a:lvl6pPr>
            <a:lvl7pPr lvl="6" rtl="0" algn="ctr">
              <a:lnSpc>
                <a:spcPct val="100000"/>
              </a:lnSpc>
              <a:spcBef>
                <a:spcPts val="0"/>
              </a:spcBef>
              <a:spcAft>
                <a:spcPts val="0"/>
              </a:spcAft>
              <a:buClr>
                <a:schemeClr val="accent1"/>
              </a:buClr>
              <a:buSzPts val="1600"/>
              <a:buNone/>
              <a:defRPr sz="1600">
                <a:solidFill>
                  <a:schemeClr val="accent1"/>
                </a:solidFill>
              </a:defRPr>
            </a:lvl7pPr>
            <a:lvl8pPr lvl="7" rtl="0" algn="ctr">
              <a:lnSpc>
                <a:spcPct val="100000"/>
              </a:lnSpc>
              <a:spcBef>
                <a:spcPts val="0"/>
              </a:spcBef>
              <a:spcAft>
                <a:spcPts val="0"/>
              </a:spcAft>
              <a:buClr>
                <a:schemeClr val="accent1"/>
              </a:buClr>
              <a:buSzPts val="1600"/>
              <a:buNone/>
              <a:defRPr sz="1600">
                <a:solidFill>
                  <a:schemeClr val="accent1"/>
                </a:solidFill>
              </a:defRPr>
            </a:lvl8pPr>
            <a:lvl9pPr lvl="8" rtl="0" algn="ctr">
              <a:lnSpc>
                <a:spcPct val="100000"/>
              </a:lnSpc>
              <a:spcBef>
                <a:spcPts val="0"/>
              </a:spcBef>
              <a:spcAft>
                <a:spcPts val="0"/>
              </a:spcAft>
              <a:buClr>
                <a:schemeClr val="accent1"/>
              </a:buClr>
              <a:buSzPts val="1600"/>
              <a:buNone/>
              <a:defRPr sz="1600">
                <a:solidFill>
                  <a:schemeClr val="accent1"/>
                </a:solidFill>
              </a:defRPr>
            </a:lvl9pPr>
          </a:lstStyle>
          <a:p/>
        </p:txBody>
      </p:sp>
      <p:sp>
        <p:nvSpPr>
          <p:cNvPr id="228" name="Google Shape;228;p45"/>
          <p:cNvSpPr txBox="1"/>
          <p:nvPr>
            <p:ph hasCustomPrompt="1" idx="2" type="title"/>
          </p:nvPr>
        </p:nvSpPr>
        <p:spPr>
          <a:xfrm>
            <a:off x="1641413" y="1367754"/>
            <a:ext cx="1754700" cy="60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29" name="Google Shape;229;p45"/>
          <p:cNvSpPr/>
          <p:nvPr/>
        </p:nvSpPr>
        <p:spPr>
          <a:xfrm>
            <a:off x="6524625" y="0"/>
            <a:ext cx="2619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TITLE_AND_BODY_1_1_2">
    <p:spTree>
      <p:nvGrpSpPr>
        <p:cNvPr id="230" name="Shape 230"/>
        <p:cNvGrpSpPr/>
        <p:nvPr/>
      </p:nvGrpSpPr>
      <p:grpSpPr>
        <a:xfrm>
          <a:off x="0" y="0"/>
          <a:ext cx="0" cy="0"/>
          <a:chOff x="0" y="0"/>
          <a:chExt cx="0" cy="0"/>
        </a:xfrm>
      </p:grpSpPr>
      <p:sp>
        <p:nvSpPr>
          <p:cNvPr id="231" name="Google Shape;231;p46"/>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46"/>
          <p:cNvSpPr txBox="1"/>
          <p:nvPr>
            <p:ph idx="2" type="title"/>
          </p:nvPr>
        </p:nvSpPr>
        <p:spPr>
          <a:xfrm>
            <a:off x="669900"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3" name="Google Shape;233;p46"/>
          <p:cNvSpPr txBox="1"/>
          <p:nvPr>
            <p:ph idx="1" type="subTitle"/>
          </p:nvPr>
        </p:nvSpPr>
        <p:spPr>
          <a:xfrm>
            <a:off x="669900"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4" name="Google Shape;234;p46"/>
          <p:cNvSpPr txBox="1"/>
          <p:nvPr>
            <p:ph idx="3" type="title"/>
          </p:nvPr>
        </p:nvSpPr>
        <p:spPr>
          <a:xfrm>
            <a:off x="2646198"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5" name="Google Shape;235;p46"/>
          <p:cNvSpPr txBox="1"/>
          <p:nvPr>
            <p:ph idx="4" type="subTitle"/>
          </p:nvPr>
        </p:nvSpPr>
        <p:spPr>
          <a:xfrm>
            <a:off x="2646198"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6" name="Google Shape;236;p46"/>
          <p:cNvSpPr txBox="1"/>
          <p:nvPr>
            <p:ph idx="5" type="title"/>
          </p:nvPr>
        </p:nvSpPr>
        <p:spPr>
          <a:xfrm>
            <a:off x="4622497" y="34538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7" name="Google Shape;237;p46"/>
          <p:cNvSpPr txBox="1"/>
          <p:nvPr>
            <p:ph idx="6" type="subTitle"/>
          </p:nvPr>
        </p:nvSpPr>
        <p:spPr>
          <a:xfrm>
            <a:off x="4622497" y="37860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8" name="Google Shape;238;p46"/>
          <p:cNvSpPr txBox="1"/>
          <p:nvPr>
            <p:ph idx="7" type="title"/>
          </p:nvPr>
        </p:nvSpPr>
        <p:spPr>
          <a:xfrm>
            <a:off x="2646200"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9" name="Google Shape;239;p46"/>
          <p:cNvSpPr txBox="1"/>
          <p:nvPr>
            <p:ph idx="8" type="subTitle"/>
          </p:nvPr>
        </p:nvSpPr>
        <p:spPr>
          <a:xfrm>
            <a:off x="2646200"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40" name="Google Shape;240;p46"/>
          <p:cNvSpPr txBox="1"/>
          <p:nvPr>
            <p:ph idx="9" type="title"/>
          </p:nvPr>
        </p:nvSpPr>
        <p:spPr>
          <a:xfrm>
            <a:off x="4622498"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1" name="Google Shape;241;p46"/>
          <p:cNvSpPr txBox="1"/>
          <p:nvPr>
            <p:ph idx="13" type="subTitle"/>
          </p:nvPr>
        </p:nvSpPr>
        <p:spPr>
          <a:xfrm>
            <a:off x="4622498"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42" name="Google Shape;242;p46"/>
          <p:cNvSpPr txBox="1"/>
          <p:nvPr>
            <p:ph idx="14" type="title"/>
          </p:nvPr>
        </p:nvSpPr>
        <p:spPr>
          <a:xfrm>
            <a:off x="6598797" y="1778458"/>
            <a:ext cx="18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3" name="Google Shape;243;p46"/>
          <p:cNvSpPr txBox="1"/>
          <p:nvPr>
            <p:ph idx="15" type="subTitle"/>
          </p:nvPr>
        </p:nvSpPr>
        <p:spPr>
          <a:xfrm>
            <a:off x="6598797" y="2110675"/>
            <a:ext cx="1875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TITLE_AND_BODY_1_1_1">
    <p:spTree>
      <p:nvGrpSpPr>
        <p:cNvPr id="244" name="Shape 244"/>
        <p:cNvGrpSpPr/>
        <p:nvPr/>
      </p:nvGrpSpPr>
      <p:grpSpPr>
        <a:xfrm>
          <a:off x="0" y="0"/>
          <a:ext cx="0" cy="0"/>
          <a:chOff x="0" y="0"/>
          <a:chExt cx="0" cy="0"/>
        </a:xfrm>
      </p:grpSpPr>
      <p:sp>
        <p:nvSpPr>
          <p:cNvPr id="245" name="Google Shape;245;p47"/>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7"/>
          <p:cNvSpPr txBox="1"/>
          <p:nvPr>
            <p:ph idx="2" type="title"/>
          </p:nvPr>
        </p:nvSpPr>
        <p:spPr>
          <a:xfrm>
            <a:off x="1454388" y="2583950"/>
            <a:ext cx="249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7" name="Google Shape;247;p47"/>
          <p:cNvSpPr txBox="1"/>
          <p:nvPr>
            <p:ph idx="1" type="subTitle"/>
          </p:nvPr>
        </p:nvSpPr>
        <p:spPr>
          <a:xfrm>
            <a:off x="1454388" y="2916172"/>
            <a:ext cx="249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48" name="Google Shape;248;p47"/>
          <p:cNvSpPr txBox="1"/>
          <p:nvPr>
            <p:ph idx="3" type="title"/>
          </p:nvPr>
        </p:nvSpPr>
        <p:spPr>
          <a:xfrm>
            <a:off x="5196323" y="2583950"/>
            <a:ext cx="249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49" name="Google Shape;249;p47"/>
          <p:cNvSpPr txBox="1"/>
          <p:nvPr>
            <p:ph idx="4" type="subTitle"/>
          </p:nvPr>
        </p:nvSpPr>
        <p:spPr>
          <a:xfrm>
            <a:off x="5196323" y="2916172"/>
            <a:ext cx="249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0" name="Google Shape;250;p47"/>
          <p:cNvSpPr txBox="1"/>
          <p:nvPr>
            <p:ph hasCustomPrompt="1" idx="5" type="title"/>
          </p:nvPr>
        </p:nvSpPr>
        <p:spPr>
          <a:xfrm>
            <a:off x="1853100" y="18686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51" name="Google Shape;251;p47"/>
          <p:cNvSpPr txBox="1"/>
          <p:nvPr>
            <p:ph hasCustomPrompt="1" idx="6" type="title"/>
          </p:nvPr>
        </p:nvSpPr>
        <p:spPr>
          <a:xfrm>
            <a:off x="5595025" y="18686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nd credits">
  <p:cSld name="SECTION_TITLE_AND_DESCRIPTION_2">
    <p:spTree>
      <p:nvGrpSpPr>
        <p:cNvPr id="252" name="Shape 252"/>
        <p:cNvGrpSpPr/>
        <p:nvPr/>
      </p:nvGrpSpPr>
      <p:grpSpPr>
        <a:xfrm>
          <a:off x="0" y="0"/>
          <a:ext cx="0" cy="0"/>
          <a:chOff x="0" y="0"/>
          <a:chExt cx="0" cy="0"/>
        </a:xfrm>
      </p:grpSpPr>
      <p:sp>
        <p:nvSpPr>
          <p:cNvPr id="253" name="Google Shape;253;p48"/>
          <p:cNvSpPr txBox="1"/>
          <p:nvPr>
            <p:ph idx="1" type="subTitle"/>
          </p:nvPr>
        </p:nvSpPr>
        <p:spPr>
          <a:xfrm>
            <a:off x="818250" y="1106038"/>
            <a:ext cx="3492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4" name="Google Shape;254;p48"/>
          <p:cNvSpPr txBox="1"/>
          <p:nvPr>
            <p:ph type="title"/>
          </p:nvPr>
        </p:nvSpPr>
        <p:spPr>
          <a:xfrm>
            <a:off x="818250" y="459775"/>
            <a:ext cx="35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48"/>
          <p:cNvSpPr txBox="1"/>
          <p:nvPr/>
        </p:nvSpPr>
        <p:spPr>
          <a:xfrm>
            <a:off x="818250" y="3303950"/>
            <a:ext cx="30624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accent1"/>
                </a:solidFill>
                <a:latin typeface="Montserrat"/>
                <a:ea typeface="Montserrat"/>
                <a:cs typeface="Montserrat"/>
                <a:sym typeface="Montserrat"/>
              </a:rPr>
              <a:t>CREDITS: This presentation template was created by </a:t>
            </a:r>
            <a:r>
              <a:rPr lang="en" sz="900">
                <a:solidFill>
                  <a:schemeClr val="accent1"/>
                </a:solidFill>
                <a:uFill>
                  <a:noFill/>
                </a:uFill>
                <a:latin typeface="Montserrat"/>
                <a:ea typeface="Montserrat"/>
                <a:cs typeface="Montserrat"/>
                <a:sym typeface="Montserrat"/>
                <a:hlinkClick r:id="rId2"/>
              </a:rPr>
              <a:t>Slidesgo</a:t>
            </a:r>
            <a:r>
              <a:rPr lang="en" sz="900">
                <a:solidFill>
                  <a:schemeClr val="accent1"/>
                </a:solidFill>
                <a:latin typeface="Montserrat"/>
                <a:ea typeface="Montserrat"/>
                <a:cs typeface="Montserrat"/>
                <a:sym typeface="Montserrat"/>
              </a:rPr>
              <a:t>, including icons by </a:t>
            </a:r>
            <a:r>
              <a:rPr lang="en" sz="900">
                <a:solidFill>
                  <a:schemeClr val="accent1"/>
                </a:solidFill>
                <a:uFill>
                  <a:noFill/>
                </a:uFill>
                <a:latin typeface="Montserrat"/>
                <a:ea typeface="Montserrat"/>
                <a:cs typeface="Montserrat"/>
                <a:sym typeface="Montserrat"/>
                <a:hlinkClick r:id="rId3"/>
              </a:rPr>
              <a:t>Flaticon</a:t>
            </a:r>
            <a:r>
              <a:rPr lang="en" sz="900">
                <a:solidFill>
                  <a:schemeClr val="accent1"/>
                </a:solidFill>
                <a:latin typeface="Montserrat"/>
                <a:ea typeface="Montserrat"/>
                <a:cs typeface="Montserrat"/>
                <a:sym typeface="Montserrat"/>
              </a:rPr>
              <a:t>, and infographics &amp; images by </a:t>
            </a:r>
            <a:r>
              <a:rPr lang="en" sz="900">
                <a:solidFill>
                  <a:schemeClr val="accent1"/>
                </a:solidFill>
                <a:uFill>
                  <a:noFill/>
                </a:uFill>
                <a:latin typeface="Montserrat"/>
                <a:ea typeface="Montserrat"/>
                <a:cs typeface="Montserrat"/>
                <a:sym typeface="Montserrat"/>
                <a:hlinkClick r:id="rId4"/>
              </a:rPr>
              <a:t>Freepik</a:t>
            </a:r>
            <a:r>
              <a:rPr lang="en" sz="900">
                <a:solidFill>
                  <a:schemeClr val="accent1"/>
                </a:solidFill>
                <a:latin typeface="Montserrat"/>
                <a:ea typeface="Montserrat"/>
                <a:cs typeface="Montserrat"/>
                <a:sym typeface="Montserrat"/>
              </a:rPr>
              <a:t>. </a:t>
            </a:r>
            <a:endParaRPr sz="900">
              <a:solidFill>
                <a:schemeClr val="accent1"/>
              </a:solidFill>
              <a:latin typeface="Montserrat"/>
              <a:ea typeface="Montserrat"/>
              <a:cs typeface="Montserrat"/>
              <a:sym typeface="Montserrat"/>
            </a:endParaRPr>
          </a:p>
          <a:p>
            <a:pPr indent="0" lvl="0" marL="0" rtl="0" algn="l">
              <a:spcBef>
                <a:spcPts val="300"/>
              </a:spcBef>
              <a:spcAft>
                <a:spcPts val="0"/>
              </a:spcAft>
              <a:buNone/>
            </a:pPr>
            <a:r>
              <a:t/>
            </a:r>
            <a:endParaRPr sz="900">
              <a:solidFill>
                <a:schemeClr val="accent1"/>
              </a:solidFill>
              <a:latin typeface="Montserrat"/>
              <a:ea typeface="Montserrat"/>
              <a:cs typeface="Montserrat"/>
              <a:sym typeface="Montserra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TWO_COLUMNS_1">
    <p:spTree>
      <p:nvGrpSpPr>
        <p:cNvPr id="256" name="Shape 256"/>
        <p:cNvGrpSpPr/>
        <p:nvPr/>
      </p:nvGrpSpPr>
      <p:grpSpPr>
        <a:xfrm>
          <a:off x="0" y="0"/>
          <a:ext cx="0" cy="0"/>
          <a:chOff x="0" y="0"/>
          <a:chExt cx="0" cy="0"/>
        </a:xfrm>
      </p:grpSpPr>
      <p:sp>
        <p:nvSpPr>
          <p:cNvPr id="257" name="Google Shape;257;p49"/>
          <p:cNvSpPr txBox="1"/>
          <p:nvPr>
            <p:ph idx="1" type="body"/>
          </p:nvPr>
        </p:nvSpPr>
        <p:spPr>
          <a:xfrm>
            <a:off x="985975" y="1185700"/>
            <a:ext cx="3366900" cy="307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8" name="Google Shape;258;p49"/>
          <p:cNvSpPr txBox="1"/>
          <p:nvPr>
            <p:ph idx="2" type="body"/>
          </p:nvPr>
        </p:nvSpPr>
        <p:spPr>
          <a:xfrm>
            <a:off x="4791125" y="1185700"/>
            <a:ext cx="3366900" cy="307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9" name="Google Shape;259;p49"/>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TITLE_AND_BODY_1_1_1_1">
    <p:spTree>
      <p:nvGrpSpPr>
        <p:cNvPr id="260" name="Shape 2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idx="1" type="body"/>
          </p:nvPr>
        </p:nvSpPr>
        <p:spPr>
          <a:xfrm>
            <a:off x="818250" y="1345650"/>
            <a:ext cx="2808000" cy="290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7"/>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818250" y="450150"/>
            <a:ext cx="3070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Clr>
                <a:schemeClr val="accent4"/>
              </a:buClr>
              <a:buSzPts val="3600"/>
              <a:buNone/>
              <a:defRPr sz="3600">
                <a:solidFill>
                  <a:schemeClr val="accent4"/>
                </a:solidFill>
              </a:defRPr>
            </a:lvl2pPr>
            <a:lvl3pPr lvl="2" rtl="0">
              <a:spcBef>
                <a:spcPts val="0"/>
              </a:spcBef>
              <a:spcAft>
                <a:spcPts val="0"/>
              </a:spcAft>
              <a:buClr>
                <a:schemeClr val="accent4"/>
              </a:buClr>
              <a:buSzPts val="3600"/>
              <a:buNone/>
              <a:defRPr sz="3600">
                <a:solidFill>
                  <a:schemeClr val="accent4"/>
                </a:solidFill>
              </a:defRPr>
            </a:lvl3pPr>
            <a:lvl4pPr lvl="3" rtl="0">
              <a:spcBef>
                <a:spcPts val="0"/>
              </a:spcBef>
              <a:spcAft>
                <a:spcPts val="0"/>
              </a:spcAft>
              <a:buClr>
                <a:schemeClr val="accent4"/>
              </a:buClr>
              <a:buSzPts val="3600"/>
              <a:buNone/>
              <a:defRPr sz="3600">
                <a:solidFill>
                  <a:schemeClr val="accent4"/>
                </a:solidFill>
              </a:defRPr>
            </a:lvl4pPr>
            <a:lvl5pPr lvl="4" rtl="0">
              <a:spcBef>
                <a:spcPts val="0"/>
              </a:spcBef>
              <a:spcAft>
                <a:spcPts val="0"/>
              </a:spcAft>
              <a:buClr>
                <a:schemeClr val="accent4"/>
              </a:buClr>
              <a:buSzPts val="3600"/>
              <a:buNone/>
              <a:defRPr sz="3600">
                <a:solidFill>
                  <a:schemeClr val="accent4"/>
                </a:solidFill>
              </a:defRPr>
            </a:lvl5pPr>
            <a:lvl6pPr lvl="5" rtl="0">
              <a:spcBef>
                <a:spcPts val="0"/>
              </a:spcBef>
              <a:spcAft>
                <a:spcPts val="0"/>
              </a:spcAft>
              <a:buClr>
                <a:schemeClr val="accent4"/>
              </a:buClr>
              <a:buSzPts val="3600"/>
              <a:buNone/>
              <a:defRPr sz="3600">
                <a:solidFill>
                  <a:schemeClr val="accent4"/>
                </a:solidFill>
              </a:defRPr>
            </a:lvl6pPr>
            <a:lvl7pPr lvl="6" rtl="0">
              <a:spcBef>
                <a:spcPts val="0"/>
              </a:spcBef>
              <a:spcAft>
                <a:spcPts val="0"/>
              </a:spcAft>
              <a:buClr>
                <a:schemeClr val="accent4"/>
              </a:buClr>
              <a:buSzPts val="3600"/>
              <a:buNone/>
              <a:defRPr sz="3600">
                <a:solidFill>
                  <a:schemeClr val="accent4"/>
                </a:solidFill>
              </a:defRPr>
            </a:lvl7pPr>
            <a:lvl8pPr lvl="7" rtl="0">
              <a:spcBef>
                <a:spcPts val="0"/>
              </a:spcBef>
              <a:spcAft>
                <a:spcPts val="0"/>
              </a:spcAft>
              <a:buClr>
                <a:schemeClr val="accent4"/>
              </a:buClr>
              <a:buSzPts val="3600"/>
              <a:buNone/>
              <a:defRPr sz="3600">
                <a:solidFill>
                  <a:schemeClr val="accent4"/>
                </a:solidFill>
              </a:defRPr>
            </a:lvl8pPr>
            <a:lvl9pPr lvl="8" rtl="0">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idx="1" type="subTitle"/>
          </p:nvPr>
        </p:nvSpPr>
        <p:spPr>
          <a:xfrm>
            <a:off x="818250" y="1755325"/>
            <a:ext cx="3492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9"/>
          <p:cNvSpPr txBox="1"/>
          <p:nvPr>
            <p:ph idx="2" type="body"/>
          </p:nvPr>
        </p:nvSpPr>
        <p:spPr>
          <a:xfrm>
            <a:off x="4992700" y="1230025"/>
            <a:ext cx="3368100" cy="2913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 name="Google Shape;35;p9"/>
          <p:cNvSpPr txBox="1"/>
          <p:nvPr>
            <p:ph type="title"/>
          </p:nvPr>
        </p:nvSpPr>
        <p:spPr>
          <a:xfrm>
            <a:off x="818250" y="459775"/>
            <a:ext cx="353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6" name="Shape 36"/>
        <p:cNvGrpSpPr/>
        <p:nvPr/>
      </p:nvGrpSpPr>
      <p:grpSpPr>
        <a:xfrm>
          <a:off x="0" y="0"/>
          <a:ext cx="0" cy="0"/>
          <a:chOff x="0" y="0"/>
          <a:chExt cx="0" cy="0"/>
        </a:xfrm>
      </p:grpSpPr>
      <p:sp>
        <p:nvSpPr>
          <p:cNvPr id="37" name="Google Shape;37;p10"/>
          <p:cNvSpPr txBox="1"/>
          <p:nvPr>
            <p:ph idx="1" type="body"/>
          </p:nvPr>
        </p:nvSpPr>
        <p:spPr>
          <a:xfrm>
            <a:off x="818250" y="2097750"/>
            <a:ext cx="2539200" cy="1635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600"/>
              <a:buNone/>
              <a:defRPr sz="1600"/>
            </a:lvl1pPr>
          </a:lstStyle>
          <a:p/>
        </p:txBody>
      </p:sp>
      <p:sp>
        <p:nvSpPr>
          <p:cNvPr id="38" name="Google Shape;38;p10"/>
          <p:cNvSpPr txBox="1"/>
          <p:nvPr>
            <p:ph type="title"/>
          </p:nvPr>
        </p:nvSpPr>
        <p:spPr>
          <a:xfrm>
            <a:off x="818250" y="459775"/>
            <a:ext cx="456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1.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431800" y="4463550"/>
            <a:ext cx="667512" cy="667512"/>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2"/>
              </a:buClr>
              <a:buSzPts val="1800"/>
              <a:buFont typeface="Montserrat"/>
              <a:buChar char="●"/>
              <a:defRPr sz="1800">
                <a:solidFill>
                  <a:schemeClr val="accent2"/>
                </a:solidFill>
                <a:latin typeface="Montserrat"/>
                <a:ea typeface="Montserrat"/>
                <a:cs typeface="Montserrat"/>
                <a:sym typeface="Montserrat"/>
              </a:defRPr>
            </a:lvl1pPr>
            <a:lvl2pPr indent="-317500" lvl="1" marL="9144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2pPr>
            <a:lvl3pPr indent="-317500" lvl="2" marL="13716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3pPr>
            <a:lvl4pPr indent="-317500" lvl="3" marL="18288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4pPr>
            <a:lvl5pPr indent="-317500" lvl="4" marL="22860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5pPr>
            <a:lvl6pPr indent="-317500" lvl="5" marL="27432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6pPr>
            <a:lvl7pPr indent="-317500" lvl="6" marL="32004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7pPr>
            <a:lvl8pPr indent="-317500" lvl="7" marL="36576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accent2"/>
              </a:buClr>
              <a:buSzPts val="1400"/>
              <a:buFont typeface="Montserrat"/>
              <a:buChar char="■"/>
              <a:defRPr>
                <a:solidFill>
                  <a:schemeClr val="accen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1">
            <a:alphaModFix/>
          </a:blip>
          <a:stretch>
            <a:fillRect/>
          </a:stretch>
        </p:blipFill>
        <p:spPr>
          <a:xfrm>
            <a:off x="8431800" y="4463550"/>
            <a:ext cx="667512" cy="667512"/>
          </a:xfrm>
          <a:prstGeom prst="rect">
            <a:avLst/>
          </a:prstGeom>
          <a:noFill/>
          <a:ln>
            <a:noFill/>
          </a:ln>
        </p:spPr>
      </p:pic>
      <p:sp>
        <p:nvSpPr>
          <p:cNvPr id="135" name="Google Shape;13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6" name="Google Shape;13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2"/>
              </a:buClr>
              <a:buSzPts val="1800"/>
              <a:buFont typeface="Montserrat"/>
              <a:buChar char="●"/>
              <a:defRPr sz="1800">
                <a:solidFill>
                  <a:schemeClr val="accent2"/>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accent2"/>
              </a:buClr>
              <a:buSzPts val="1400"/>
              <a:buFont typeface="Montserrat"/>
              <a:buChar char="■"/>
              <a:defRPr>
                <a:solidFill>
                  <a:schemeClr val="accen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utdcanlab.weebly.com/" TargetMode="External"/><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bbs.utdallas.edu/painneurosciencelab/index.html" TargetMode="External"/><Relationship Id="rId5" Type="http://schemas.openxmlformats.org/officeDocument/2006/relationships/image" Target="../media/image4.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utdallas.edu/memory/" TargetMode="External"/><Relationship Id="rId4" Type="http://schemas.openxmlformats.org/officeDocument/2006/relationships/image" Target="../media/image9.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bbs.utdallas.edu/faculty/detail.php5?i=2036" TargetMode="External"/><Relationship Id="rId4" Type="http://schemas.openxmlformats.org/officeDocument/2006/relationships/image" Target="../media/image14.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utdcanlab.weebly.com/" TargetMode="External"/><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labs.utdallas.edu/babybrainlab/" TargetMode="External"/><Relationship Id="rId4" Type="http://schemas.openxmlformats.org/officeDocument/2006/relationships/image" Target="../media/image31.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labs.utdallas.edu/niblab/" TargetMode="External"/><Relationship Id="rId4" Type="http://schemas.openxmlformats.org/officeDocument/2006/relationships/image" Target="../media/image24.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utdallas.edu/txbdc/"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vitallongevity.utdallas.edu/knac/" TargetMode="External"/><Relationship Id="rId4" Type="http://schemas.openxmlformats.org/officeDocument/2006/relationships/image" Target="../media/image20.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bbs.utdallas.edu/faculty/detail.php5?i=2036" TargetMode="External"/><Relationship Id="rId4" Type="http://schemas.openxmlformats.org/officeDocument/2006/relationships/image" Target="../media/image14.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bbs.utdallas.edu/brainlab/home.htm" TargetMode="External"/><Relationship Id="rId4" Type="http://schemas.openxmlformats.org/officeDocument/2006/relationships/image" Target="../media/image34.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51"/>
          <p:cNvPicPr preferRelativeResize="0"/>
          <p:nvPr/>
        </p:nvPicPr>
        <p:blipFill rotWithShape="1">
          <a:blip r:embed="rId3">
            <a:alphaModFix/>
          </a:blip>
          <a:srcRect b="0" l="10208" r="19339" t="0"/>
          <a:stretch/>
        </p:blipFill>
        <p:spPr>
          <a:xfrm>
            <a:off x="44350" y="288575"/>
            <a:ext cx="4700015" cy="4494857"/>
          </a:xfrm>
          <a:prstGeom prst="rect">
            <a:avLst/>
          </a:prstGeom>
          <a:noFill/>
          <a:ln>
            <a:noFill/>
          </a:ln>
        </p:spPr>
      </p:pic>
      <p:sp>
        <p:nvSpPr>
          <p:cNvPr id="266" name="Google Shape;266;p51"/>
          <p:cNvSpPr txBox="1"/>
          <p:nvPr>
            <p:ph type="ctrTitle"/>
          </p:nvPr>
        </p:nvSpPr>
        <p:spPr>
          <a:xfrm>
            <a:off x="4910875" y="781525"/>
            <a:ext cx="40845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LOVE OF NEUROSCIENCE</a:t>
            </a:r>
            <a:endParaRPr/>
          </a:p>
        </p:txBody>
      </p:sp>
      <p:sp>
        <p:nvSpPr>
          <p:cNvPr id="267" name="Google Shape;267;p51"/>
          <p:cNvSpPr txBox="1"/>
          <p:nvPr>
            <p:ph idx="1" type="subTitle"/>
          </p:nvPr>
        </p:nvSpPr>
        <p:spPr>
          <a:xfrm>
            <a:off x="4987075" y="2834125"/>
            <a:ext cx="28488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 Journal Club</a:t>
            </a:r>
            <a:endParaRPr/>
          </a:p>
          <a:p>
            <a:pPr indent="0" lvl="0" marL="0" rtl="0" algn="l">
              <a:spcBef>
                <a:spcPts val="0"/>
              </a:spcBef>
              <a:spcAft>
                <a:spcPts val="0"/>
              </a:spcAft>
              <a:buNone/>
            </a:pPr>
            <a:r>
              <a:rPr lang="en"/>
              <a:t>Presented by: Tyler Short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p:nvPr/>
        </p:nvSpPr>
        <p:spPr>
          <a:xfrm>
            <a:off x="-147000" y="3229800"/>
            <a:ext cx="6745800" cy="1479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0"/>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OF MIND</a:t>
            </a:r>
            <a:endParaRPr/>
          </a:p>
        </p:txBody>
      </p:sp>
      <p:sp>
        <p:nvSpPr>
          <p:cNvPr id="410" name="Google Shape;410;p60"/>
          <p:cNvSpPr txBox="1"/>
          <p:nvPr>
            <p:ph idx="2" type="title"/>
          </p:nvPr>
        </p:nvSpPr>
        <p:spPr>
          <a:xfrm>
            <a:off x="669900" y="34538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Naturalism</a:t>
            </a:r>
            <a:endParaRPr/>
          </a:p>
        </p:txBody>
      </p:sp>
      <p:sp>
        <p:nvSpPr>
          <p:cNvPr id="411" name="Google Shape;411;p60"/>
          <p:cNvSpPr txBox="1"/>
          <p:nvPr>
            <p:ph idx="1" type="subTitle"/>
          </p:nvPr>
        </p:nvSpPr>
        <p:spPr>
          <a:xfrm>
            <a:off x="669900" y="37860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 everything be explained by laws of physics/chemistry</a:t>
            </a:r>
            <a:endParaRPr/>
          </a:p>
        </p:txBody>
      </p:sp>
      <p:sp>
        <p:nvSpPr>
          <p:cNvPr id="412" name="Google Shape;412;p60"/>
          <p:cNvSpPr txBox="1"/>
          <p:nvPr>
            <p:ph idx="3" type="title"/>
          </p:nvPr>
        </p:nvSpPr>
        <p:spPr>
          <a:xfrm>
            <a:off x="2646198" y="34538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Emergence</a:t>
            </a:r>
            <a:endParaRPr/>
          </a:p>
        </p:txBody>
      </p:sp>
      <p:sp>
        <p:nvSpPr>
          <p:cNvPr id="413" name="Google Shape;413;p60"/>
          <p:cNvSpPr txBox="1"/>
          <p:nvPr>
            <p:ph idx="4" type="subTitle"/>
          </p:nvPr>
        </p:nvSpPr>
        <p:spPr>
          <a:xfrm>
            <a:off x="2646198" y="37860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intelligence, cognition, or consciousness a gradient or binary?</a:t>
            </a:r>
            <a:endParaRPr/>
          </a:p>
          <a:p>
            <a:pPr indent="0" lvl="0" marL="0" rtl="0" algn="ctr">
              <a:spcBef>
                <a:spcPts val="0"/>
              </a:spcBef>
              <a:spcAft>
                <a:spcPts val="0"/>
              </a:spcAft>
              <a:buNone/>
            </a:pPr>
            <a:r>
              <a:t/>
            </a:r>
            <a:endParaRPr/>
          </a:p>
        </p:txBody>
      </p:sp>
      <p:sp>
        <p:nvSpPr>
          <p:cNvPr id="414" name="Google Shape;414;p60"/>
          <p:cNvSpPr txBox="1"/>
          <p:nvPr>
            <p:ph idx="5" type="title"/>
          </p:nvPr>
        </p:nvSpPr>
        <p:spPr>
          <a:xfrm>
            <a:off x="4622497" y="34538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Consciousness</a:t>
            </a:r>
            <a:endParaRPr/>
          </a:p>
        </p:txBody>
      </p:sp>
      <p:sp>
        <p:nvSpPr>
          <p:cNvPr id="415" name="Google Shape;415;p60"/>
          <p:cNvSpPr txBox="1"/>
          <p:nvPr>
            <p:ph idx="6" type="subTitle"/>
          </p:nvPr>
        </p:nvSpPr>
        <p:spPr>
          <a:xfrm>
            <a:off x="4622497" y="37860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unique is subjective experience?</a:t>
            </a:r>
            <a:endParaRPr/>
          </a:p>
        </p:txBody>
      </p:sp>
      <p:cxnSp>
        <p:nvCxnSpPr>
          <p:cNvPr id="416" name="Google Shape;416;p60"/>
          <p:cNvCxnSpPr/>
          <p:nvPr/>
        </p:nvCxnSpPr>
        <p:spPr>
          <a:xfrm>
            <a:off x="916650" y="962050"/>
            <a:ext cx="4020600" cy="0"/>
          </a:xfrm>
          <a:prstGeom prst="straightConnector1">
            <a:avLst/>
          </a:prstGeom>
          <a:noFill/>
          <a:ln cap="flat" cmpd="sng" w="19050">
            <a:solidFill>
              <a:schemeClr val="accent3"/>
            </a:solidFill>
            <a:prstDash val="solid"/>
            <a:round/>
            <a:headEnd len="med" w="med" type="none"/>
            <a:tailEnd len="med" w="med" type="none"/>
          </a:ln>
        </p:spPr>
      </p:cxnSp>
      <p:pic>
        <p:nvPicPr>
          <p:cNvPr id="417" name="Google Shape;417;p60"/>
          <p:cNvPicPr preferRelativeResize="0"/>
          <p:nvPr/>
        </p:nvPicPr>
        <p:blipFill rotWithShape="1">
          <a:blip r:embed="rId3">
            <a:alphaModFix/>
          </a:blip>
          <a:srcRect b="6129" l="4913" r="4760" t="0"/>
          <a:stretch/>
        </p:blipFill>
        <p:spPr>
          <a:xfrm>
            <a:off x="349213" y="1428450"/>
            <a:ext cx="2516675" cy="1961650"/>
          </a:xfrm>
          <a:prstGeom prst="rect">
            <a:avLst/>
          </a:prstGeom>
          <a:noFill/>
          <a:ln>
            <a:noFill/>
          </a:ln>
        </p:spPr>
      </p:pic>
      <p:pic>
        <p:nvPicPr>
          <p:cNvPr id="418" name="Google Shape;418;p60"/>
          <p:cNvPicPr preferRelativeResize="0"/>
          <p:nvPr/>
        </p:nvPicPr>
        <p:blipFill rotWithShape="1">
          <a:blip r:embed="rId4">
            <a:alphaModFix/>
          </a:blip>
          <a:srcRect b="29996" l="38166" r="14030" t="0"/>
          <a:stretch/>
        </p:blipFill>
        <p:spPr>
          <a:xfrm>
            <a:off x="3244000" y="1428459"/>
            <a:ext cx="1875301" cy="1961629"/>
          </a:xfrm>
          <a:prstGeom prst="rect">
            <a:avLst/>
          </a:prstGeom>
          <a:noFill/>
          <a:ln>
            <a:noFill/>
          </a:ln>
        </p:spPr>
      </p:pic>
      <p:pic>
        <p:nvPicPr>
          <p:cNvPr id="419" name="Google Shape;419;p60"/>
          <p:cNvPicPr preferRelativeResize="0"/>
          <p:nvPr/>
        </p:nvPicPr>
        <p:blipFill>
          <a:blip r:embed="rId5">
            <a:alphaModFix/>
          </a:blip>
          <a:stretch>
            <a:fillRect/>
          </a:stretch>
        </p:blipFill>
        <p:spPr>
          <a:xfrm>
            <a:off x="5414317" y="1428453"/>
            <a:ext cx="3487408" cy="196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1"/>
          <p:cNvSpPr txBox="1"/>
          <p:nvPr>
            <p:ph idx="1" type="body"/>
          </p:nvPr>
        </p:nvSpPr>
        <p:spPr>
          <a:xfrm>
            <a:off x="985975" y="2203400"/>
            <a:ext cx="3366900" cy="213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AutoNum type="arabicPeriod"/>
            </a:pPr>
            <a:r>
              <a:rPr lang="en"/>
              <a:t>The brain is an information-processing device</a:t>
            </a:r>
            <a:endParaRPr/>
          </a:p>
          <a:p>
            <a:pPr indent="-317500" lvl="0" marL="457200" rtl="0" algn="l">
              <a:spcBef>
                <a:spcPts val="0"/>
              </a:spcBef>
              <a:spcAft>
                <a:spcPts val="0"/>
              </a:spcAft>
              <a:buClr>
                <a:schemeClr val="accent3"/>
              </a:buClr>
              <a:buSzPts val="1400"/>
              <a:buAutoNum type="arabicPeriod"/>
            </a:pPr>
            <a:r>
              <a:rPr lang="en"/>
              <a:t>Focus may be on select, incoming signals, or on internal information such as memories. That ability can be called attention.</a:t>
            </a:r>
            <a:endParaRPr/>
          </a:p>
          <a:p>
            <a:pPr indent="-317500" lvl="0" marL="457200" rtl="0" algn="l">
              <a:spcBef>
                <a:spcPts val="0"/>
              </a:spcBef>
              <a:spcAft>
                <a:spcPts val="0"/>
              </a:spcAft>
              <a:buClr>
                <a:schemeClr val="accent3"/>
              </a:buClr>
              <a:buSzPts val="1400"/>
              <a:buAutoNum type="arabicPeriod"/>
            </a:pPr>
            <a:r>
              <a:rPr lang="en"/>
              <a:t>The brain uses the processes of attention, </a:t>
            </a:r>
            <a:r>
              <a:rPr lang="en" u="sng"/>
              <a:t>and</a:t>
            </a:r>
            <a:r>
              <a:rPr lang="en"/>
              <a:t> builds a representation of attention</a:t>
            </a:r>
            <a:endParaRPr/>
          </a:p>
        </p:txBody>
      </p:sp>
      <p:sp>
        <p:nvSpPr>
          <p:cNvPr id="425" name="Google Shape;425;p61"/>
          <p:cNvSpPr txBox="1"/>
          <p:nvPr>
            <p:ph idx="2" type="body"/>
          </p:nvPr>
        </p:nvSpPr>
        <p:spPr>
          <a:xfrm>
            <a:off x="4791124" y="2203400"/>
            <a:ext cx="3366900" cy="213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Char char="●"/>
            </a:pPr>
            <a:r>
              <a:rPr lang="en"/>
              <a:t>Essentially, “consciousness” can be explained as the brain’s model of attention</a:t>
            </a:r>
            <a:endParaRPr/>
          </a:p>
          <a:p>
            <a:pPr indent="-317500" lvl="0" marL="457200" rtl="0" algn="l">
              <a:spcBef>
                <a:spcPts val="0"/>
              </a:spcBef>
              <a:spcAft>
                <a:spcPts val="0"/>
              </a:spcAft>
              <a:buClr>
                <a:schemeClr val="accent3"/>
              </a:buClr>
              <a:buSzPts val="1400"/>
              <a:buChar char="●"/>
            </a:pPr>
            <a:r>
              <a:rPr lang="en"/>
              <a:t>Graziano developed the theory of the body schema</a:t>
            </a:r>
            <a:endParaRPr/>
          </a:p>
          <a:p>
            <a:pPr indent="-317500" lvl="0" marL="457200" rtl="0" algn="l">
              <a:spcBef>
                <a:spcPts val="0"/>
              </a:spcBef>
              <a:spcAft>
                <a:spcPts val="0"/>
              </a:spcAft>
              <a:buClr>
                <a:schemeClr val="accent3"/>
              </a:buClr>
              <a:buSzPts val="1400"/>
              <a:buChar char="●"/>
            </a:pPr>
            <a:r>
              <a:rPr lang="en"/>
              <a:t>Like the body schema, it’s a simplified representation</a:t>
            </a:r>
            <a:endParaRPr/>
          </a:p>
        </p:txBody>
      </p:sp>
      <p:sp>
        <p:nvSpPr>
          <p:cNvPr id="426" name="Google Shape;426;p61"/>
          <p:cNvSpPr txBox="1"/>
          <p:nvPr>
            <p:ph type="title"/>
          </p:nvPr>
        </p:nvSpPr>
        <p:spPr>
          <a:xfrm>
            <a:off x="818250" y="659750"/>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Attention Schema Theory</a:t>
            </a:r>
            <a:endParaRPr sz="2400"/>
          </a:p>
        </p:txBody>
      </p:sp>
      <p:sp>
        <p:nvSpPr>
          <p:cNvPr id="427" name="Google Shape;427;p61"/>
          <p:cNvSpPr txBox="1"/>
          <p:nvPr>
            <p:ph idx="3" type="title"/>
          </p:nvPr>
        </p:nvSpPr>
        <p:spPr>
          <a:xfrm>
            <a:off x="985975" y="1640473"/>
            <a:ext cx="336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Broad Points</a:t>
            </a:r>
            <a:endParaRPr/>
          </a:p>
        </p:txBody>
      </p:sp>
      <p:sp>
        <p:nvSpPr>
          <p:cNvPr id="428" name="Google Shape;428;p61"/>
          <p:cNvSpPr txBox="1"/>
          <p:nvPr>
            <p:ph idx="4" type="title"/>
          </p:nvPr>
        </p:nvSpPr>
        <p:spPr>
          <a:xfrm>
            <a:off x="4791125" y="1640473"/>
            <a:ext cx="336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&amp; Support</a:t>
            </a:r>
            <a:endParaRPr/>
          </a:p>
        </p:txBody>
      </p:sp>
      <p:cxnSp>
        <p:nvCxnSpPr>
          <p:cNvPr id="429" name="Google Shape;429;p61"/>
          <p:cNvCxnSpPr/>
          <p:nvPr/>
        </p:nvCxnSpPr>
        <p:spPr>
          <a:xfrm>
            <a:off x="818250" y="1232450"/>
            <a:ext cx="14193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774850" y="1698650"/>
            <a:ext cx="4129200" cy="14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MAJOR BRANCHES</a:t>
            </a:r>
            <a:endParaRPr/>
          </a:p>
        </p:txBody>
      </p:sp>
      <p:sp>
        <p:nvSpPr>
          <p:cNvPr id="435" name="Google Shape;435;p62"/>
          <p:cNvSpPr txBox="1"/>
          <p:nvPr>
            <p:ph idx="1" type="subTitle"/>
          </p:nvPr>
        </p:nvSpPr>
        <p:spPr>
          <a:xfrm>
            <a:off x="1656850" y="3108204"/>
            <a:ext cx="3247200" cy="123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2"/>
                </a:solidFill>
              </a:rPr>
              <a:t>A few examples of neuroscience fields of research</a:t>
            </a:r>
            <a:endParaRPr>
              <a:solidFill>
                <a:schemeClr val="lt2"/>
              </a:solidFill>
            </a:endParaRPr>
          </a:p>
          <a:p>
            <a:pPr indent="0" lvl="0" marL="0" rtl="0" algn="r">
              <a:spcBef>
                <a:spcPts val="0"/>
              </a:spcBef>
              <a:spcAft>
                <a:spcPts val="0"/>
              </a:spcAft>
              <a:buNone/>
            </a:pPr>
            <a:r>
              <a:t/>
            </a:r>
            <a:endParaRPr/>
          </a:p>
        </p:txBody>
      </p:sp>
      <p:sp>
        <p:nvSpPr>
          <p:cNvPr id="436" name="Google Shape;436;p62"/>
          <p:cNvSpPr txBox="1"/>
          <p:nvPr>
            <p:ph idx="2" type="title"/>
          </p:nvPr>
        </p:nvSpPr>
        <p:spPr>
          <a:xfrm>
            <a:off x="3149350" y="1367754"/>
            <a:ext cx="1754700" cy="60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437" name="Google Shape;437;p62"/>
          <p:cNvPicPr preferRelativeResize="0"/>
          <p:nvPr/>
        </p:nvPicPr>
        <p:blipFill rotWithShape="1">
          <a:blip r:embed="rId3">
            <a:alphaModFix/>
          </a:blip>
          <a:srcRect b="0" l="16393" r="21152" t="0"/>
          <a:stretch/>
        </p:blipFill>
        <p:spPr>
          <a:xfrm>
            <a:off x="6046825" y="788838"/>
            <a:ext cx="3095125" cy="330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3"/>
          <p:cNvSpPr txBox="1"/>
          <p:nvPr>
            <p:ph idx="1" type="body"/>
          </p:nvPr>
        </p:nvSpPr>
        <p:spPr>
          <a:xfrm>
            <a:off x="864700" y="1688038"/>
            <a:ext cx="2808000" cy="23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neurons behave in relation to emotion</a:t>
            </a:r>
            <a:endParaRPr/>
          </a:p>
          <a:p>
            <a:pPr indent="0" lvl="0" marL="0" rtl="0" algn="l">
              <a:spcBef>
                <a:spcPts val="1600"/>
              </a:spcBef>
              <a:spcAft>
                <a:spcPts val="1600"/>
              </a:spcAft>
              <a:buNone/>
            </a:pPr>
            <a:r>
              <a:rPr lang="en"/>
              <a:t>Focuses on the neural bases of emotions, and assumes a role of great relevance for emotions and affects in the modulation of cognition and behavior</a:t>
            </a:r>
            <a:endParaRPr/>
          </a:p>
        </p:txBody>
      </p:sp>
      <p:sp>
        <p:nvSpPr>
          <p:cNvPr id="443" name="Google Shape;443;p63"/>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AFFECTIVE NEUROSCIENCE</a:t>
            </a:r>
            <a:endParaRPr/>
          </a:p>
        </p:txBody>
      </p:sp>
      <p:cxnSp>
        <p:nvCxnSpPr>
          <p:cNvPr id="444" name="Google Shape;444;p63"/>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445" name="Google Shape;445;p63"/>
          <p:cNvSpPr txBox="1"/>
          <p:nvPr/>
        </p:nvSpPr>
        <p:spPr>
          <a:xfrm>
            <a:off x="0" y="4704900"/>
            <a:ext cx="43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Almada LF, Pereira Jr A, Carrara-Augustenborg C. </a:t>
            </a:r>
            <a:r>
              <a:rPr b="1" lang="en" sz="800">
                <a:solidFill>
                  <a:schemeClr val="dk1"/>
                </a:solidFill>
                <a:highlight>
                  <a:srgbClr val="FFFFFF"/>
                </a:highlight>
                <a:latin typeface="Montserrat"/>
                <a:ea typeface="Montserrat"/>
                <a:cs typeface="Montserrat"/>
                <a:sym typeface="Montserrat"/>
              </a:rPr>
              <a:t>What Affective Neuroscience Means For Science Of Consciousness</a:t>
            </a:r>
            <a:r>
              <a:rPr lang="en" sz="800">
                <a:solidFill>
                  <a:schemeClr val="dk1"/>
                </a:solidFill>
                <a:highlight>
                  <a:srgbClr val="FFFFFF"/>
                </a:highlight>
                <a:latin typeface="Montserrat"/>
                <a:ea typeface="Montserrat"/>
                <a:cs typeface="Montserrat"/>
                <a:sym typeface="Montserrat"/>
              </a:rPr>
              <a:t>. </a:t>
            </a:r>
            <a:r>
              <a:rPr i="1" lang="en" sz="800">
                <a:solidFill>
                  <a:schemeClr val="dk1"/>
                </a:solidFill>
                <a:highlight>
                  <a:srgbClr val="FFFFFF"/>
                </a:highlight>
                <a:latin typeface="Montserrat"/>
                <a:ea typeface="Montserrat"/>
                <a:cs typeface="Montserrat"/>
                <a:sym typeface="Montserrat"/>
              </a:rPr>
              <a:t>Mens Sana Monogr</a:t>
            </a:r>
            <a:r>
              <a:rPr lang="en" sz="800">
                <a:solidFill>
                  <a:schemeClr val="dk1"/>
                </a:solidFill>
                <a:highlight>
                  <a:srgbClr val="FFFFFF"/>
                </a:highlight>
                <a:latin typeface="Montserrat"/>
                <a:ea typeface="Montserrat"/>
                <a:cs typeface="Montserrat"/>
                <a:sym typeface="Montserrat"/>
              </a:rPr>
              <a:t> 2013;11:253-73</a:t>
            </a:r>
            <a:endParaRPr sz="800">
              <a:latin typeface="Montserrat"/>
              <a:ea typeface="Montserrat"/>
              <a:cs typeface="Montserrat"/>
              <a:sym typeface="Montserrat"/>
            </a:endParaRPr>
          </a:p>
        </p:txBody>
      </p:sp>
      <p:pic>
        <p:nvPicPr>
          <p:cNvPr id="446" name="Google Shape;446;p63"/>
          <p:cNvPicPr preferRelativeResize="0"/>
          <p:nvPr/>
        </p:nvPicPr>
        <p:blipFill>
          <a:blip r:embed="rId3">
            <a:alphaModFix/>
          </a:blip>
          <a:stretch>
            <a:fillRect/>
          </a:stretch>
        </p:blipFill>
        <p:spPr>
          <a:xfrm>
            <a:off x="4183250" y="1235150"/>
            <a:ext cx="1179576" cy="1526510"/>
          </a:xfrm>
          <a:prstGeom prst="rect">
            <a:avLst/>
          </a:prstGeom>
          <a:noFill/>
          <a:ln>
            <a:noFill/>
          </a:ln>
        </p:spPr>
      </p:pic>
      <p:sp>
        <p:nvSpPr>
          <p:cNvPr id="447" name="Google Shape;447;p63"/>
          <p:cNvSpPr txBox="1"/>
          <p:nvPr/>
        </p:nvSpPr>
        <p:spPr>
          <a:xfrm>
            <a:off x="5404700" y="1363288"/>
            <a:ext cx="33453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Jiyoung Park</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Culture &amp; Affective Neuroscience Lab (CANLab)</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https://utdcanlab.weebly.com/</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48" name="Google Shape;448;p63"/>
          <p:cNvPicPr preferRelativeResize="0"/>
          <p:nvPr/>
        </p:nvPicPr>
        <p:blipFill>
          <a:blip r:embed="rId5">
            <a:alphaModFix/>
          </a:blip>
          <a:stretch>
            <a:fillRect/>
          </a:stretch>
        </p:blipFill>
        <p:spPr>
          <a:xfrm>
            <a:off x="4259450" y="2799125"/>
            <a:ext cx="4105058" cy="175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64"/>
          <p:cNvPicPr preferRelativeResize="0"/>
          <p:nvPr/>
        </p:nvPicPr>
        <p:blipFill>
          <a:blip r:embed="rId3">
            <a:alphaModFix/>
          </a:blip>
          <a:stretch>
            <a:fillRect/>
          </a:stretch>
        </p:blipFill>
        <p:spPr>
          <a:xfrm>
            <a:off x="4108425" y="2642774"/>
            <a:ext cx="4550049" cy="1691450"/>
          </a:xfrm>
          <a:prstGeom prst="rect">
            <a:avLst/>
          </a:prstGeom>
          <a:noFill/>
          <a:ln>
            <a:noFill/>
          </a:ln>
        </p:spPr>
      </p:pic>
      <p:sp>
        <p:nvSpPr>
          <p:cNvPr id="454" name="Google Shape;454;p64"/>
          <p:cNvSpPr txBox="1"/>
          <p:nvPr>
            <p:ph idx="1" type="body"/>
          </p:nvPr>
        </p:nvSpPr>
        <p:spPr>
          <a:xfrm>
            <a:off x="410600" y="1497688"/>
            <a:ext cx="3274200" cy="274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Researching </a:t>
            </a:r>
            <a:r>
              <a:rPr lang="en"/>
              <a:t>disorders of nervous system to find ways to treat and prevent them</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Investigating biomarkers</a:t>
            </a:r>
            <a:endParaRPr/>
          </a:p>
          <a:p>
            <a:pPr indent="-317500" lvl="0" marL="457200" rtl="0" algn="l">
              <a:lnSpc>
                <a:spcPct val="100000"/>
              </a:lnSpc>
              <a:spcBef>
                <a:spcPts val="0"/>
              </a:spcBef>
              <a:spcAft>
                <a:spcPts val="0"/>
              </a:spcAft>
              <a:buSzPts val="1400"/>
              <a:buChar char="●"/>
            </a:pPr>
            <a:r>
              <a:rPr lang="en"/>
              <a:t>Improving psychiatric diagnosis</a:t>
            </a:r>
            <a:endParaRPr/>
          </a:p>
          <a:p>
            <a:pPr indent="-317500" lvl="0" marL="457200" rtl="0" algn="l">
              <a:lnSpc>
                <a:spcPct val="100000"/>
              </a:lnSpc>
              <a:spcBef>
                <a:spcPts val="0"/>
              </a:spcBef>
              <a:spcAft>
                <a:spcPts val="0"/>
              </a:spcAft>
              <a:buSzPts val="1400"/>
              <a:buChar char="●"/>
            </a:pPr>
            <a:r>
              <a:rPr lang="en"/>
              <a:t>Discovering new treatments for pain</a:t>
            </a:r>
            <a:endParaRPr/>
          </a:p>
          <a:p>
            <a:pPr indent="-317500" lvl="0" marL="457200" rtl="0" algn="l">
              <a:lnSpc>
                <a:spcPct val="100000"/>
              </a:lnSpc>
              <a:spcBef>
                <a:spcPts val="0"/>
              </a:spcBef>
              <a:spcAft>
                <a:spcPts val="0"/>
              </a:spcAft>
              <a:buSzPts val="1400"/>
              <a:buChar char="●"/>
            </a:pPr>
            <a:r>
              <a:rPr lang="en"/>
              <a:t>Treating disorders of immunity or inflammation</a:t>
            </a:r>
            <a:endParaRPr/>
          </a:p>
          <a:p>
            <a:pPr indent="-317500" lvl="0" marL="457200" rtl="0" algn="l">
              <a:lnSpc>
                <a:spcPct val="100000"/>
              </a:lnSpc>
              <a:spcBef>
                <a:spcPts val="0"/>
              </a:spcBef>
              <a:spcAft>
                <a:spcPts val="0"/>
              </a:spcAft>
              <a:buSzPts val="1400"/>
              <a:buChar char="●"/>
            </a:pPr>
            <a:r>
              <a:rPr lang="en"/>
              <a:t>Treating addictive disorders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455" name="Google Shape;455;p64"/>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a:t>
            </a:r>
            <a:r>
              <a:rPr lang="en"/>
              <a:t> NEUROSCIENCE</a:t>
            </a:r>
            <a:endParaRPr/>
          </a:p>
        </p:txBody>
      </p:sp>
      <p:cxnSp>
        <p:nvCxnSpPr>
          <p:cNvPr id="456" name="Google Shape;456;p64"/>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457" name="Google Shape;457;p64"/>
          <p:cNvSpPr txBox="1"/>
          <p:nvPr/>
        </p:nvSpPr>
        <p:spPr>
          <a:xfrm>
            <a:off x="0" y="4704900"/>
            <a:ext cx="43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Young, Anne; McArthur, Justin; Mobley, William.“</a:t>
            </a:r>
            <a:r>
              <a:rPr b="1" lang="en" sz="800">
                <a:solidFill>
                  <a:schemeClr val="dk1"/>
                </a:solidFill>
                <a:highlight>
                  <a:srgbClr val="FFFFFF"/>
                </a:highlight>
                <a:latin typeface="Montserrat"/>
                <a:ea typeface="Montserrat"/>
                <a:cs typeface="Montserrat"/>
                <a:sym typeface="Montserrat"/>
              </a:rPr>
              <a:t>A Ten-Year Plan for Neuroscience: From Molecules to Brain Health</a:t>
            </a:r>
            <a:r>
              <a:rPr lang="en" sz="800">
                <a:solidFill>
                  <a:schemeClr val="dk1"/>
                </a:solidFill>
                <a:highlight>
                  <a:srgbClr val="FFFFFF"/>
                </a:highlight>
                <a:latin typeface="Montserrat"/>
                <a:ea typeface="Montserrat"/>
                <a:cs typeface="Montserrat"/>
                <a:sym typeface="Montserrat"/>
              </a:rPr>
              <a:t>” </a:t>
            </a:r>
            <a:r>
              <a:rPr i="1" lang="en" sz="800">
                <a:solidFill>
                  <a:schemeClr val="dk1"/>
                </a:solidFill>
                <a:highlight>
                  <a:srgbClr val="FFFFFF"/>
                </a:highlight>
                <a:latin typeface="Montserrat"/>
                <a:ea typeface="Montserrat"/>
                <a:cs typeface="Montserrat"/>
                <a:sym typeface="Montserrat"/>
              </a:rPr>
              <a:t>One Mind for Research</a:t>
            </a:r>
            <a:endParaRPr i="1" sz="800">
              <a:latin typeface="Montserrat"/>
              <a:ea typeface="Montserrat"/>
              <a:cs typeface="Montserrat"/>
              <a:sym typeface="Montserrat"/>
            </a:endParaRPr>
          </a:p>
        </p:txBody>
      </p:sp>
      <p:sp>
        <p:nvSpPr>
          <p:cNvPr id="458" name="Google Shape;458;p64"/>
          <p:cNvSpPr txBox="1"/>
          <p:nvPr/>
        </p:nvSpPr>
        <p:spPr>
          <a:xfrm>
            <a:off x="5803375" y="1032475"/>
            <a:ext cx="31374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Greg Dussor &amp; Dr. Ted Price</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Pain Neurobiology Research Group</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4"/>
              </a:rPr>
              <a:t>https://bbs.utdallas.edu/painneurosciencelab/index.html</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59" name="Google Shape;459;p64"/>
          <p:cNvPicPr preferRelativeResize="0"/>
          <p:nvPr/>
        </p:nvPicPr>
        <p:blipFill>
          <a:blip r:embed="rId5">
            <a:alphaModFix/>
          </a:blip>
          <a:stretch>
            <a:fillRect/>
          </a:stretch>
        </p:blipFill>
        <p:spPr>
          <a:xfrm>
            <a:off x="3933606" y="1116800"/>
            <a:ext cx="907086" cy="1210900"/>
          </a:xfrm>
          <a:prstGeom prst="rect">
            <a:avLst/>
          </a:prstGeom>
          <a:noFill/>
          <a:ln>
            <a:noFill/>
          </a:ln>
        </p:spPr>
      </p:pic>
      <p:pic>
        <p:nvPicPr>
          <p:cNvPr id="460" name="Google Shape;460;p64"/>
          <p:cNvPicPr preferRelativeResize="0"/>
          <p:nvPr/>
        </p:nvPicPr>
        <p:blipFill>
          <a:blip r:embed="rId6">
            <a:alphaModFix/>
          </a:blip>
          <a:stretch>
            <a:fillRect/>
          </a:stretch>
        </p:blipFill>
        <p:spPr>
          <a:xfrm>
            <a:off x="4868500" y="1116800"/>
            <a:ext cx="907075" cy="12108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5"/>
          <p:cNvSpPr txBox="1"/>
          <p:nvPr>
            <p:ph idx="1" type="body"/>
          </p:nvPr>
        </p:nvSpPr>
        <p:spPr>
          <a:xfrm>
            <a:off x="818250" y="1508425"/>
            <a:ext cx="2802600" cy="241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How the brain forms and controls thoughts and the neural factors that underlie those processes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a:t>
            </a:r>
            <a:r>
              <a:rPr lang="en"/>
              <a:t>ombines measurement of brain activity with a simultaneous performance of cognitive tasks by human subjects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466" name="Google Shape;466;p65"/>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COGNITIVE </a:t>
            </a:r>
            <a:r>
              <a:rPr lang="en"/>
              <a:t>NEUROSCIENCE</a:t>
            </a:r>
            <a:endParaRPr/>
          </a:p>
        </p:txBody>
      </p:sp>
      <p:cxnSp>
        <p:nvCxnSpPr>
          <p:cNvPr id="467" name="Google Shape;467;p65"/>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468" name="Google Shape;468;p65"/>
          <p:cNvSpPr txBox="1"/>
          <p:nvPr/>
        </p:nvSpPr>
        <p:spPr>
          <a:xfrm>
            <a:off x="0" y="4704900"/>
            <a:ext cx="43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Pereira, Alfredo Jr. “</a:t>
            </a:r>
            <a:r>
              <a:rPr b="1" lang="en" sz="800">
                <a:solidFill>
                  <a:schemeClr val="dk1"/>
                </a:solidFill>
                <a:highlight>
                  <a:srgbClr val="FFFFFF"/>
                </a:highlight>
                <a:latin typeface="Montserrat"/>
                <a:ea typeface="Montserrat"/>
                <a:cs typeface="Montserrat"/>
                <a:sym typeface="Montserrat"/>
              </a:rPr>
              <a:t>What the cognitive neurosciences mean to me</a:t>
            </a:r>
            <a:r>
              <a:rPr lang="en" sz="800">
                <a:solidFill>
                  <a:schemeClr val="dk1"/>
                </a:solidFill>
                <a:highlight>
                  <a:srgbClr val="FFFFFF"/>
                </a:highlight>
                <a:latin typeface="Montserrat"/>
                <a:ea typeface="Montserrat"/>
                <a:cs typeface="Montserrat"/>
                <a:sym typeface="Montserrat"/>
              </a:rPr>
              <a:t>.” </a:t>
            </a:r>
            <a:r>
              <a:rPr i="1" lang="en" sz="800">
                <a:solidFill>
                  <a:schemeClr val="dk1"/>
                </a:solidFill>
                <a:highlight>
                  <a:srgbClr val="FFFFFF"/>
                </a:highlight>
                <a:latin typeface="Montserrat"/>
                <a:ea typeface="Montserrat"/>
                <a:cs typeface="Montserrat"/>
                <a:sym typeface="Montserrat"/>
              </a:rPr>
              <a:t>Mens sana monographs</a:t>
            </a:r>
            <a:r>
              <a:rPr lang="en" sz="800">
                <a:solidFill>
                  <a:schemeClr val="dk1"/>
                </a:solidFill>
                <a:highlight>
                  <a:srgbClr val="FFFFFF"/>
                </a:highlight>
                <a:latin typeface="Montserrat"/>
                <a:ea typeface="Montserrat"/>
                <a:cs typeface="Montserrat"/>
                <a:sym typeface="Montserrat"/>
              </a:rPr>
              <a:t> vol. 5,1 (2007): 158-68. doi:10.4103/0973-1229.32160</a:t>
            </a:r>
            <a:endParaRPr i="1" sz="800">
              <a:latin typeface="Montserrat"/>
              <a:ea typeface="Montserrat"/>
              <a:cs typeface="Montserrat"/>
              <a:sym typeface="Montserrat"/>
            </a:endParaRPr>
          </a:p>
        </p:txBody>
      </p:sp>
      <p:sp>
        <p:nvSpPr>
          <p:cNvPr id="469" name="Google Shape;469;p65"/>
          <p:cNvSpPr txBox="1"/>
          <p:nvPr/>
        </p:nvSpPr>
        <p:spPr>
          <a:xfrm>
            <a:off x="5528075" y="1387275"/>
            <a:ext cx="33579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John Hart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Cognitive Neuroscience Laboratory of Memory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https://www.utdallas.edu/memor</a:t>
            </a:r>
            <a:r>
              <a:rPr lang="en">
                <a:latin typeface="Montserrat"/>
                <a:ea typeface="Montserrat"/>
                <a:cs typeface="Montserrat"/>
                <a:sym typeface="Montserrat"/>
              </a:rPr>
              <a:t>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70" name="Google Shape;470;p65"/>
          <p:cNvPicPr preferRelativeResize="0"/>
          <p:nvPr/>
        </p:nvPicPr>
        <p:blipFill>
          <a:blip r:embed="rId4">
            <a:alphaModFix/>
          </a:blip>
          <a:stretch>
            <a:fillRect/>
          </a:stretch>
        </p:blipFill>
        <p:spPr>
          <a:xfrm>
            <a:off x="4492200" y="1312625"/>
            <a:ext cx="1033272" cy="1377696"/>
          </a:xfrm>
          <a:prstGeom prst="rect">
            <a:avLst/>
          </a:prstGeom>
          <a:noFill/>
          <a:ln>
            <a:noFill/>
          </a:ln>
        </p:spPr>
      </p:pic>
      <p:pic>
        <p:nvPicPr>
          <p:cNvPr id="471" name="Google Shape;471;p65"/>
          <p:cNvPicPr preferRelativeResize="0"/>
          <p:nvPr/>
        </p:nvPicPr>
        <p:blipFill>
          <a:blip r:embed="rId5">
            <a:alphaModFix/>
          </a:blip>
          <a:stretch>
            <a:fillRect/>
          </a:stretch>
        </p:blipFill>
        <p:spPr>
          <a:xfrm>
            <a:off x="4339800" y="2889425"/>
            <a:ext cx="4132628" cy="166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6"/>
          <p:cNvSpPr txBox="1"/>
          <p:nvPr>
            <p:ph idx="1" type="body"/>
          </p:nvPr>
        </p:nvSpPr>
        <p:spPr>
          <a:xfrm>
            <a:off x="707225" y="1508425"/>
            <a:ext cx="2913600" cy="241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Uses math, theory, </a:t>
            </a:r>
            <a:r>
              <a:rPr lang="en"/>
              <a:t>and abstractions of the brain to understand the principles that govern the development, structure, physiology, and cognitive abilities of the nervous system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477" name="Google Shape;477;p66"/>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NEUROSCIENCE</a:t>
            </a:r>
            <a:endParaRPr/>
          </a:p>
        </p:txBody>
      </p:sp>
      <p:cxnSp>
        <p:nvCxnSpPr>
          <p:cNvPr id="478" name="Google Shape;478;p66"/>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479" name="Google Shape;479;p66"/>
          <p:cNvSpPr txBox="1"/>
          <p:nvPr/>
        </p:nvSpPr>
        <p:spPr>
          <a:xfrm>
            <a:off x="0" y="4704900"/>
            <a:ext cx="43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highlight>
                  <a:srgbClr val="FFFFFF"/>
                </a:highlight>
                <a:latin typeface="Montserrat"/>
                <a:ea typeface="Montserrat"/>
                <a:cs typeface="Montserrat"/>
                <a:sym typeface="Montserrat"/>
              </a:rPr>
              <a:t>What is computational neuroscience? </a:t>
            </a:r>
            <a:r>
              <a:rPr lang="en" sz="800">
                <a:solidFill>
                  <a:schemeClr val="dk1"/>
                </a:solidFill>
                <a:highlight>
                  <a:srgbClr val="FFFFFF"/>
                </a:highlight>
                <a:latin typeface="Montserrat"/>
                <a:ea typeface="Montserrat"/>
                <a:cs typeface="Montserrat"/>
                <a:sym typeface="Montserrat"/>
              </a:rPr>
              <a:t>Patricia S. Churchland, Christof Koch, Terrence J. Sejnowski. in </a:t>
            </a:r>
            <a:r>
              <a:rPr i="1" lang="en" sz="800">
                <a:solidFill>
                  <a:schemeClr val="dk1"/>
                </a:solidFill>
                <a:highlight>
                  <a:srgbClr val="FFFFFF"/>
                </a:highlight>
                <a:latin typeface="Montserrat"/>
                <a:ea typeface="Montserrat"/>
                <a:cs typeface="Montserrat"/>
                <a:sym typeface="Montserrat"/>
              </a:rPr>
              <a:t>Computational Neuroscience </a:t>
            </a:r>
            <a:r>
              <a:rPr lang="en" sz="800">
                <a:solidFill>
                  <a:schemeClr val="dk1"/>
                </a:solidFill>
                <a:highlight>
                  <a:srgbClr val="FFFFFF"/>
                </a:highlight>
                <a:latin typeface="Montserrat"/>
                <a:ea typeface="Montserrat"/>
                <a:cs typeface="Montserrat"/>
                <a:sym typeface="Montserrat"/>
              </a:rPr>
              <a:t>pp.46-55. </a:t>
            </a:r>
            <a:endParaRPr i="1" sz="800">
              <a:latin typeface="Montserrat"/>
              <a:ea typeface="Montserrat"/>
              <a:cs typeface="Montserrat"/>
              <a:sym typeface="Montserrat"/>
            </a:endParaRPr>
          </a:p>
        </p:txBody>
      </p:sp>
      <p:sp>
        <p:nvSpPr>
          <p:cNvPr id="480" name="Google Shape;480;p66"/>
          <p:cNvSpPr txBox="1"/>
          <p:nvPr/>
        </p:nvSpPr>
        <p:spPr>
          <a:xfrm>
            <a:off x="5604275" y="1311075"/>
            <a:ext cx="33579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Ana J. Solodkin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Active Partner of TheVirtualBrain (TVB) consortium</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https://bbs.utdallas.edu/faculty/detail.php5?i=2036</a:t>
            </a:r>
            <a:r>
              <a:rPr lang="en">
                <a:latin typeface="Montserrat"/>
                <a:ea typeface="Montserrat"/>
                <a:cs typeface="Montserrat"/>
                <a:sym typeface="Montserrat"/>
              </a:rPr>
              <a:t> </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81" name="Google Shape;481;p66"/>
          <p:cNvPicPr preferRelativeResize="0"/>
          <p:nvPr/>
        </p:nvPicPr>
        <p:blipFill>
          <a:blip r:embed="rId4">
            <a:alphaModFix/>
          </a:blip>
          <a:stretch>
            <a:fillRect/>
          </a:stretch>
        </p:blipFill>
        <p:spPr>
          <a:xfrm>
            <a:off x="4440099" y="1320388"/>
            <a:ext cx="1097280" cy="1460226"/>
          </a:xfrm>
          <a:prstGeom prst="rect">
            <a:avLst/>
          </a:prstGeom>
          <a:noFill/>
          <a:ln>
            <a:noFill/>
          </a:ln>
        </p:spPr>
      </p:pic>
      <p:pic>
        <p:nvPicPr>
          <p:cNvPr id="482" name="Google Shape;482;p66"/>
          <p:cNvPicPr preferRelativeResize="0"/>
          <p:nvPr/>
        </p:nvPicPr>
        <p:blipFill>
          <a:blip r:embed="rId5">
            <a:alphaModFix/>
          </a:blip>
          <a:stretch>
            <a:fillRect/>
          </a:stretch>
        </p:blipFill>
        <p:spPr>
          <a:xfrm>
            <a:off x="4440100" y="2847289"/>
            <a:ext cx="3896969" cy="1965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7"/>
          <p:cNvSpPr txBox="1"/>
          <p:nvPr>
            <p:ph idx="1" type="body"/>
          </p:nvPr>
        </p:nvSpPr>
        <p:spPr>
          <a:xfrm>
            <a:off x="451000" y="1405475"/>
            <a:ext cx="3169800" cy="285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Interaction between cultural factors and genomic, neural, and psychological processes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Motivated by two intriguing questions of human nature: </a:t>
            </a:r>
            <a:endParaRPr/>
          </a:p>
          <a:p>
            <a:pPr indent="-317500" lvl="0" marL="457200" rtl="0" algn="l">
              <a:lnSpc>
                <a:spcPct val="100000"/>
              </a:lnSpc>
              <a:spcBef>
                <a:spcPts val="0"/>
              </a:spcBef>
              <a:spcAft>
                <a:spcPts val="0"/>
              </a:spcAft>
              <a:buSzPts val="1400"/>
              <a:buAutoNum type="arabicPeriod"/>
            </a:pPr>
            <a:r>
              <a:rPr lang="en"/>
              <a:t>How do cultural traits shape neurobiology and behavior? </a:t>
            </a:r>
            <a:endParaRPr/>
          </a:p>
          <a:p>
            <a:pPr indent="-317500" lvl="0" marL="457200" rtl="0" algn="l">
              <a:lnSpc>
                <a:spcPct val="100000"/>
              </a:lnSpc>
              <a:spcBef>
                <a:spcPts val="0"/>
              </a:spcBef>
              <a:spcAft>
                <a:spcPts val="0"/>
              </a:spcAft>
              <a:buSzPts val="1400"/>
              <a:buAutoNum type="arabicPeriod"/>
            </a:pPr>
            <a:r>
              <a:rPr lang="en"/>
              <a:t>How to neurobiological mechanisms facilitate the emergence and transmission of cultural traits?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488" name="Google Shape;488;p67"/>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 </a:t>
            </a:r>
            <a:r>
              <a:rPr lang="en"/>
              <a:t>NEUROSCIENCE</a:t>
            </a:r>
            <a:endParaRPr/>
          </a:p>
        </p:txBody>
      </p:sp>
      <p:cxnSp>
        <p:nvCxnSpPr>
          <p:cNvPr id="489" name="Google Shape;489;p67"/>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490" name="Google Shape;490;p67"/>
          <p:cNvSpPr txBox="1"/>
          <p:nvPr/>
        </p:nvSpPr>
        <p:spPr>
          <a:xfrm>
            <a:off x="0" y="4704900"/>
            <a:ext cx="43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Joan Y, Chiao, Ahmad R. Hariri, et al. </a:t>
            </a:r>
            <a:r>
              <a:rPr b="1" lang="en" sz="800">
                <a:solidFill>
                  <a:schemeClr val="dk1"/>
                </a:solidFill>
                <a:highlight>
                  <a:srgbClr val="FFFFFF"/>
                </a:highlight>
                <a:latin typeface="Montserrat"/>
                <a:ea typeface="Montserrat"/>
                <a:cs typeface="Montserrat"/>
                <a:sym typeface="Montserrat"/>
              </a:rPr>
              <a:t>Theory and methods in cultural neuroscience</a:t>
            </a:r>
            <a:r>
              <a:rPr lang="en" sz="800">
                <a:solidFill>
                  <a:schemeClr val="dk1"/>
                </a:solidFill>
                <a:highlight>
                  <a:srgbClr val="FFFFFF"/>
                </a:highlight>
                <a:latin typeface="Montserrat"/>
                <a:ea typeface="Montserrat"/>
                <a:cs typeface="Montserrat"/>
                <a:sym typeface="Montserrat"/>
              </a:rPr>
              <a:t>.</a:t>
            </a:r>
            <a:r>
              <a:rPr i="1" lang="en" sz="800">
                <a:solidFill>
                  <a:schemeClr val="dk1"/>
                </a:solidFill>
                <a:highlight>
                  <a:srgbClr val="FFFFFF"/>
                </a:highlight>
                <a:latin typeface="Montserrat"/>
                <a:ea typeface="Montserrat"/>
                <a:cs typeface="Montserrat"/>
                <a:sym typeface="Montserrat"/>
              </a:rPr>
              <a:t> Soc Cogn Affect Neurosci</a:t>
            </a:r>
            <a:r>
              <a:rPr lang="en" sz="800">
                <a:solidFill>
                  <a:schemeClr val="dk1"/>
                </a:solidFill>
                <a:highlight>
                  <a:srgbClr val="FFFFFF"/>
                </a:highlight>
                <a:latin typeface="Montserrat"/>
                <a:ea typeface="Montserrat"/>
                <a:cs typeface="Montserrat"/>
                <a:sym typeface="Montserrat"/>
              </a:rPr>
              <a:t>. 2010 Jun-Sep; 5(2-3): 356-361</a:t>
            </a:r>
            <a:endParaRPr i="1" sz="800">
              <a:latin typeface="Montserrat"/>
              <a:ea typeface="Montserrat"/>
              <a:cs typeface="Montserrat"/>
              <a:sym typeface="Montserrat"/>
            </a:endParaRPr>
          </a:p>
        </p:txBody>
      </p:sp>
      <p:pic>
        <p:nvPicPr>
          <p:cNvPr id="491" name="Google Shape;491;p67"/>
          <p:cNvPicPr preferRelativeResize="0"/>
          <p:nvPr/>
        </p:nvPicPr>
        <p:blipFill>
          <a:blip r:embed="rId3">
            <a:alphaModFix/>
          </a:blip>
          <a:stretch>
            <a:fillRect/>
          </a:stretch>
        </p:blipFill>
        <p:spPr>
          <a:xfrm>
            <a:off x="4183250" y="1235150"/>
            <a:ext cx="1179576" cy="1526510"/>
          </a:xfrm>
          <a:prstGeom prst="rect">
            <a:avLst/>
          </a:prstGeom>
          <a:noFill/>
          <a:ln>
            <a:noFill/>
          </a:ln>
        </p:spPr>
      </p:pic>
      <p:sp>
        <p:nvSpPr>
          <p:cNvPr id="492" name="Google Shape;492;p67"/>
          <p:cNvSpPr txBox="1"/>
          <p:nvPr/>
        </p:nvSpPr>
        <p:spPr>
          <a:xfrm>
            <a:off x="5404700" y="1363288"/>
            <a:ext cx="33453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Jiyoung Park</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Culture &amp; Affective Neuroscience Lab (CANLab)</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https://utdcanlab.weebly.com/</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93" name="Google Shape;493;p67"/>
          <p:cNvPicPr preferRelativeResize="0"/>
          <p:nvPr/>
        </p:nvPicPr>
        <p:blipFill>
          <a:blip r:embed="rId5">
            <a:alphaModFix/>
          </a:blip>
          <a:stretch>
            <a:fillRect/>
          </a:stretch>
        </p:blipFill>
        <p:spPr>
          <a:xfrm>
            <a:off x="3773225" y="2806061"/>
            <a:ext cx="4638550" cy="185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8"/>
          <p:cNvSpPr txBox="1"/>
          <p:nvPr>
            <p:ph idx="1" type="body"/>
          </p:nvPr>
        </p:nvSpPr>
        <p:spPr>
          <a:xfrm>
            <a:off x="246975" y="1314838"/>
            <a:ext cx="3468300" cy="310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How the brain and nervous system grow and change, from conception through adulthood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Key questions: </a:t>
            </a:r>
            <a:endParaRPr/>
          </a:p>
          <a:p>
            <a:pPr indent="-317500" lvl="0" marL="457200" rtl="0" algn="l">
              <a:lnSpc>
                <a:spcPct val="100000"/>
              </a:lnSpc>
              <a:spcBef>
                <a:spcPts val="0"/>
              </a:spcBef>
              <a:spcAft>
                <a:spcPts val="0"/>
              </a:spcAft>
              <a:buSzPts val="1400"/>
              <a:buAutoNum type="arabicPeriod"/>
            </a:pPr>
            <a:r>
              <a:rPr lang="en"/>
              <a:t>Patterning and fate specification of nervous system cells</a:t>
            </a:r>
            <a:endParaRPr/>
          </a:p>
          <a:p>
            <a:pPr indent="-317500" lvl="0" marL="457200" rtl="0" algn="l">
              <a:lnSpc>
                <a:spcPct val="100000"/>
              </a:lnSpc>
              <a:spcBef>
                <a:spcPts val="0"/>
              </a:spcBef>
              <a:spcAft>
                <a:spcPts val="0"/>
              </a:spcAft>
              <a:buSzPts val="1400"/>
              <a:buAutoNum type="arabicPeriod"/>
            </a:pPr>
            <a:r>
              <a:rPr lang="en"/>
              <a:t>How developing neurons and glia are able to organize themselves and assemble </a:t>
            </a:r>
            <a:endParaRPr/>
          </a:p>
          <a:p>
            <a:pPr indent="-317500" lvl="0" marL="457200" rtl="0" algn="l">
              <a:lnSpc>
                <a:spcPct val="100000"/>
              </a:lnSpc>
              <a:spcBef>
                <a:spcPts val="0"/>
              </a:spcBef>
              <a:spcAft>
                <a:spcPts val="0"/>
              </a:spcAft>
              <a:buSzPts val="1400"/>
              <a:buAutoNum type="arabicPeriod"/>
            </a:pPr>
            <a:r>
              <a:rPr lang="en"/>
              <a:t>How connections between cells are formed and refined over the course of development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499" name="Google Shape;499;p68"/>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DEVELOPMENTAL </a:t>
            </a:r>
            <a:r>
              <a:rPr lang="en"/>
              <a:t>NEUROSCIENCE</a:t>
            </a:r>
            <a:endParaRPr/>
          </a:p>
        </p:txBody>
      </p:sp>
      <p:cxnSp>
        <p:nvCxnSpPr>
          <p:cNvPr id="500" name="Google Shape;500;p68"/>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01" name="Google Shape;501;p68"/>
          <p:cNvSpPr txBox="1"/>
          <p:nvPr/>
        </p:nvSpPr>
        <p:spPr>
          <a:xfrm>
            <a:off x="0" y="4704900"/>
            <a:ext cx="44256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Journal of Visualized Experiments: Science Education Collection. “</a:t>
            </a:r>
            <a:r>
              <a:rPr b="1" lang="en" sz="800">
                <a:solidFill>
                  <a:schemeClr val="dk1"/>
                </a:solidFill>
                <a:highlight>
                  <a:srgbClr val="FFFFFF"/>
                </a:highlight>
                <a:latin typeface="Montserrat"/>
                <a:ea typeface="Montserrat"/>
                <a:cs typeface="Montserrat"/>
                <a:sym typeface="Montserrat"/>
              </a:rPr>
              <a:t>An introduction to Developmental Neurobiology</a:t>
            </a:r>
            <a:r>
              <a:rPr lang="en" sz="800">
                <a:solidFill>
                  <a:schemeClr val="dk1"/>
                </a:solidFill>
                <a:highlight>
                  <a:srgbClr val="FFFFFF"/>
                </a:highlight>
                <a:latin typeface="Montserrat"/>
                <a:ea typeface="Montserrat"/>
                <a:cs typeface="Montserrat"/>
                <a:sym typeface="Montserrat"/>
              </a:rPr>
              <a:t>” : https://www.jove.com/science-education/5207 </a:t>
            </a:r>
            <a:endParaRPr i="1" sz="800">
              <a:latin typeface="Montserrat"/>
              <a:ea typeface="Montserrat"/>
              <a:cs typeface="Montserrat"/>
              <a:sym typeface="Montserrat"/>
            </a:endParaRPr>
          </a:p>
        </p:txBody>
      </p:sp>
      <p:sp>
        <p:nvSpPr>
          <p:cNvPr id="502" name="Google Shape;502;p68"/>
          <p:cNvSpPr txBox="1"/>
          <p:nvPr/>
        </p:nvSpPr>
        <p:spPr>
          <a:xfrm>
            <a:off x="5179675" y="1368740"/>
            <a:ext cx="36798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Meghan Swanson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Baby Brain Lab</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Infant Neurodevelopment and Language Research Lab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https://labs.utdallas.edu/babybrainlab/</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03" name="Google Shape;503;p68"/>
          <p:cNvPicPr preferRelativeResize="0"/>
          <p:nvPr/>
        </p:nvPicPr>
        <p:blipFill>
          <a:blip r:embed="rId4">
            <a:alphaModFix/>
          </a:blip>
          <a:stretch>
            <a:fillRect/>
          </a:stretch>
        </p:blipFill>
        <p:spPr>
          <a:xfrm>
            <a:off x="4023354" y="1309725"/>
            <a:ext cx="1097280" cy="1487222"/>
          </a:xfrm>
          <a:prstGeom prst="rect">
            <a:avLst/>
          </a:prstGeom>
          <a:noFill/>
          <a:ln>
            <a:noFill/>
          </a:ln>
        </p:spPr>
      </p:pic>
      <p:pic>
        <p:nvPicPr>
          <p:cNvPr id="504" name="Google Shape;504;p68"/>
          <p:cNvPicPr preferRelativeResize="0"/>
          <p:nvPr/>
        </p:nvPicPr>
        <p:blipFill rotWithShape="1">
          <a:blip r:embed="rId5">
            <a:alphaModFix/>
          </a:blip>
          <a:srcRect b="0" l="7191" r="12814" t="0"/>
          <a:stretch/>
        </p:blipFill>
        <p:spPr>
          <a:xfrm>
            <a:off x="3836175" y="2849425"/>
            <a:ext cx="4704151" cy="172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9"/>
          <p:cNvSpPr txBox="1"/>
          <p:nvPr>
            <p:ph idx="1" type="body"/>
          </p:nvPr>
        </p:nvSpPr>
        <p:spPr>
          <a:xfrm>
            <a:off x="246975" y="1314838"/>
            <a:ext cx="3468300" cy="310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a:t>
            </a:r>
            <a:r>
              <a:rPr lang="en"/>
              <a:t>everages molecular biology to explore how genes, signaling molecules, and cellular morphology influence the nervous system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Example Questions: </a:t>
            </a:r>
            <a:endParaRPr/>
          </a:p>
          <a:p>
            <a:pPr indent="-317500" lvl="0" marL="457200" rtl="0" algn="l">
              <a:lnSpc>
                <a:spcPct val="100000"/>
              </a:lnSpc>
              <a:spcBef>
                <a:spcPts val="0"/>
              </a:spcBef>
              <a:spcAft>
                <a:spcPts val="0"/>
              </a:spcAft>
              <a:buSzPts val="1400"/>
              <a:buAutoNum type="arabicPeriod"/>
            </a:pPr>
            <a:r>
              <a:rPr lang="en"/>
              <a:t>Which genes influence neuronal function?</a:t>
            </a:r>
            <a:endParaRPr/>
          </a:p>
          <a:p>
            <a:pPr indent="-317500" lvl="0" marL="457200" rtl="0" algn="l">
              <a:lnSpc>
                <a:spcPct val="100000"/>
              </a:lnSpc>
              <a:spcBef>
                <a:spcPts val="0"/>
              </a:spcBef>
              <a:spcAft>
                <a:spcPts val="0"/>
              </a:spcAft>
              <a:buSzPts val="1400"/>
              <a:buAutoNum type="arabicPeriod"/>
            </a:pPr>
            <a:r>
              <a:rPr lang="en"/>
              <a:t>Identifying the DNA targets of nervous system-specific transcription factors</a:t>
            </a:r>
            <a:endParaRPr/>
          </a:p>
          <a:p>
            <a:pPr indent="-317500" lvl="0" marL="457200" rtl="0" algn="l">
              <a:lnSpc>
                <a:spcPct val="100000"/>
              </a:lnSpc>
              <a:spcBef>
                <a:spcPts val="0"/>
              </a:spcBef>
              <a:spcAft>
                <a:spcPts val="0"/>
              </a:spcAft>
              <a:buSzPts val="1400"/>
              <a:buAutoNum type="arabicPeriod"/>
            </a:pPr>
            <a:r>
              <a:rPr lang="en"/>
              <a:t>How do molecules regulate neuronal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510" name="Google Shape;510;p69"/>
          <p:cNvSpPr txBox="1"/>
          <p:nvPr>
            <p:ph type="title"/>
          </p:nvPr>
        </p:nvSpPr>
        <p:spPr>
          <a:xfrm>
            <a:off x="818250" y="459775"/>
            <a:ext cx="76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MOLECULAR &amp; CELLULAR </a:t>
            </a:r>
            <a:r>
              <a:rPr lang="en"/>
              <a:t>NEUROSCIENCE</a:t>
            </a:r>
            <a:endParaRPr/>
          </a:p>
        </p:txBody>
      </p:sp>
      <p:cxnSp>
        <p:nvCxnSpPr>
          <p:cNvPr id="511" name="Google Shape;511;p69"/>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12" name="Google Shape;512;p69"/>
          <p:cNvSpPr txBox="1"/>
          <p:nvPr/>
        </p:nvSpPr>
        <p:spPr>
          <a:xfrm>
            <a:off x="0" y="4704900"/>
            <a:ext cx="45423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Journal of Visualized Experiments: Science Education Collection. “</a:t>
            </a:r>
            <a:r>
              <a:rPr b="1" lang="en" sz="800">
                <a:solidFill>
                  <a:schemeClr val="dk1"/>
                </a:solidFill>
                <a:highlight>
                  <a:srgbClr val="FFFFFF"/>
                </a:highlight>
                <a:latin typeface="Montserrat"/>
                <a:ea typeface="Montserrat"/>
                <a:cs typeface="Montserrat"/>
                <a:sym typeface="Montserrat"/>
              </a:rPr>
              <a:t>An Introduction ot Cellular and Molecular Neuroscience</a:t>
            </a:r>
            <a:r>
              <a:rPr lang="en" sz="800">
                <a:solidFill>
                  <a:schemeClr val="dk1"/>
                </a:solidFill>
                <a:highlight>
                  <a:srgbClr val="FFFFFF"/>
                </a:highlight>
                <a:latin typeface="Montserrat"/>
                <a:ea typeface="Montserrat"/>
                <a:cs typeface="Montserrat"/>
                <a:sym typeface="Montserrat"/>
              </a:rPr>
              <a:t>”  https://www.jove.com/science-education/5213 </a:t>
            </a:r>
            <a:endParaRPr i="1" sz="800">
              <a:latin typeface="Montserrat"/>
              <a:ea typeface="Montserrat"/>
              <a:cs typeface="Montserrat"/>
              <a:sym typeface="Montserrat"/>
            </a:endParaRPr>
          </a:p>
        </p:txBody>
      </p:sp>
      <p:sp>
        <p:nvSpPr>
          <p:cNvPr id="513" name="Google Shape;513;p69"/>
          <p:cNvSpPr txBox="1"/>
          <p:nvPr/>
        </p:nvSpPr>
        <p:spPr>
          <a:xfrm>
            <a:off x="5179675" y="1368740"/>
            <a:ext cx="36798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Michael D. Burton </a:t>
            </a:r>
            <a:r>
              <a:rPr lang="en">
                <a:latin typeface="Montserrat"/>
                <a:ea typeface="Montserrat"/>
                <a:cs typeface="Montserrat"/>
                <a:sym typeface="Montserrat"/>
              </a:rPr>
              <a:t>Neuroimmunology and Behavior Lab </a:t>
            </a:r>
            <a:endParaRPr>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https://labs.utdallas.edu/niblab/</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14" name="Google Shape;514;p69"/>
          <p:cNvPicPr preferRelativeResize="0"/>
          <p:nvPr/>
        </p:nvPicPr>
        <p:blipFill>
          <a:blip r:embed="rId4">
            <a:alphaModFix/>
          </a:blip>
          <a:stretch>
            <a:fillRect/>
          </a:stretch>
        </p:blipFill>
        <p:spPr>
          <a:xfrm>
            <a:off x="4023367" y="1205775"/>
            <a:ext cx="1097280" cy="1470355"/>
          </a:xfrm>
          <a:prstGeom prst="rect">
            <a:avLst/>
          </a:prstGeom>
          <a:noFill/>
          <a:ln>
            <a:noFill/>
          </a:ln>
        </p:spPr>
      </p:pic>
      <p:pic>
        <p:nvPicPr>
          <p:cNvPr id="515" name="Google Shape;515;p69"/>
          <p:cNvPicPr preferRelativeResize="0"/>
          <p:nvPr/>
        </p:nvPicPr>
        <p:blipFill>
          <a:blip r:embed="rId5">
            <a:alphaModFix/>
          </a:blip>
          <a:stretch>
            <a:fillRect/>
          </a:stretch>
        </p:blipFill>
        <p:spPr>
          <a:xfrm>
            <a:off x="4023365" y="3074227"/>
            <a:ext cx="4779234" cy="110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cxnSp>
        <p:nvCxnSpPr>
          <p:cNvPr id="272" name="Google Shape;272;p52"/>
          <p:cNvCxnSpPr/>
          <p:nvPr/>
        </p:nvCxnSpPr>
        <p:spPr>
          <a:xfrm>
            <a:off x="-14700" y="2271925"/>
            <a:ext cx="9173400" cy="0"/>
          </a:xfrm>
          <a:prstGeom prst="straightConnector1">
            <a:avLst/>
          </a:prstGeom>
          <a:noFill/>
          <a:ln cap="flat" cmpd="sng" w="19050">
            <a:solidFill>
              <a:schemeClr val="accent6"/>
            </a:solidFill>
            <a:prstDash val="solid"/>
            <a:round/>
            <a:headEnd len="med" w="med" type="none"/>
            <a:tailEnd len="med" w="med" type="none"/>
          </a:ln>
        </p:spPr>
      </p:cxnSp>
      <p:sp>
        <p:nvSpPr>
          <p:cNvPr id="273" name="Google Shape;273;p52"/>
          <p:cNvSpPr/>
          <p:nvPr/>
        </p:nvSpPr>
        <p:spPr>
          <a:xfrm>
            <a:off x="1328700" y="1904275"/>
            <a:ext cx="735300" cy="735300"/>
          </a:xfrm>
          <a:prstGeom prst="ellipse">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2"/>
          <p:cNvSpPr/>
          <p:nvPr/>
        </p:nvSpPr>
        <p:spPr>
          <a:xfrm>
            <a:off x="3245800" y="1904275"/>
            <a:ext cx="735300" cy="735300"/>
          </a:xfrm>
          <a:prstGeom prst="ellipse">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p:nvPr/>
        </p:nvSpPr>
        <p:spPr>
          <a:xfrm>
            <a:off x="5162900" y="1904275"/>
            <a:ext cx="735300" cy="735300"/>
          </a:xfrm>
          <a:prstGeom prst="ellipse">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2"/>
          <p:cNvSpPr/>
          <p:nvPr/>
        </p:nvSpPr>
        <p:spPr>
          <a:xfrm>
            <a:off x="7080000" y="1904275"/>
            <a:ext cx="735300" cy="735300"/>
          </a:xfrm>
          <a:prstGeom prst="ellipse">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2"/>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78" name="Google Shape;278;p52"/>
          <p:cNvSpPr txBox="1"/>
          <p:nvPr>
            <p:ph idx="2" type="title"/>
          </p:nvPr>
        </p:nvSpPr>
        <p:spPr>
          <a:xfrm>
            <a:off x="848400" y="2019475"/>
            <a:ext cx="1695900" cy="5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9" name="Google Shape;279;p52"/>
          <p:cNvSpPr txBox="1"/>
          <p:nvPr>
            <p:ph idx="3" type="title"/>
          </p:nvPr>
        </p:nvSpPr>
        <p:spPr>
          <a:xfrm>
            <a:off x="848400" y="28611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HIND</a:t>
            </a:r>
            <a:endParaRPr/>
          </a:p>
          <a:p>
            <a:pPr indent="0" lvl="0" marL="0" rtl="0" algn="ctr">
              <a:spcBef>
                <a:spcPts val="0"/>
              </a:spcBef>
              <a:spcAft>
                <a:spcPts val="0"/>
              </a:spcAft>
              <a:buNone/>
            </a:pPr>
            <a:r>
              <a:rPr lang="en"/>
              <a:t>SIGHT</a:t>
            </a:r>
            <a:endParaRPr/>
          </a:p>
        </p:txBody>
      </p:sp>
      <p:sp>
        <p:nvSpPr>
          <p:cNvPr id="280" name="Google Shape;280;p52"/>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Neuroscience? How’d we get here?</a:t>
            </a:r>
            <a:endParaRPr/>
          </a:p>
        </p:txBody>
      </p:sp>
      <p:sp>
        <p:nvSpPr>
          <p:cNvPr id="281" name="Google Shape;281;p52"/>
          <p:cNvSpPr txBox="1"/>
          <p:nvPr>
            <p:ph idx="4" type="title"/>
          </p:nvPr>
        </p:nvSpPr>
        <p:spPr>
          <a:xfrm>
            <a:off x="2765499" y="2019475"/>
            <a:ext cx="1695900" cy="5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2" name="Google Shape;282;p52"/>
          <p:cNvSpPr txBox="1"/>
          <p:nvPr>
            <p:ph idx="5" type="title"/>
          </p:nvPr>
        </p:nvSpPr>
        <p:spPr>
          <a:xfrm>
            <a:off x="2765400" y="28611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a:t>
            </a:r>
            <a:endParaRPr/>
          </a:p>
          <a:p>
            <a:pPr indent="0" lvl="0" marL="0" rtl="0" algn="ctr">
              <a:spcBef>
                <a:spcPts val="0"/>
              </a:spcBef>
              <a:spcAft>
                <a:spcPts val="0"/>
              </a:spcAft>
              <a:buNone/>
            </a:pPr>
            <a:r>
              <a:rPr lang="en"/>
              <a:t>SPECTION</a:t>
            </a:r>
            <a:endParaRPr/>
          </a:p>
        </p:txBody>
      </p:sp>
      <p:sp>
        <p:nvSpPr>
          <p:cNvPr id="283" name="Google Shape;283;p52"/>
          <p:cNvSpPr txBox="1"/>
          <p:nvPr>
            <p:ph idx="6" type="subTitle"/>
          </p:nvPr>
        </p:nvSpPr>
        <p:spPr>
          <a:xfrm>
            <a:off x="2765499" y="3365450"/>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is intelligence? Are Humans special?</a:t>
            </a:r>
            <a:endParaRPr/>
          </a:p>
        </p:txBody>
      </p:sp>
      <p:sp>
        <p:nvSpPr>
          <p:cNvPr id="284" name="Google Shape;284;p52"/>
          <p:cNvSpPr txBox="1"/>
          <p:nvPr>
            <p:ph idx="7" type="title"/>
          </p:nvPr>
        </p:nvSpPr>
        <p:spPr>
          <a:xfrm>
            <a:off x="4682598" y="2019475"/>
            <a:ext cx="1695900" cy="5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5" name="Google Shape;285;p52"/>
          <p:cNvSpPr txBox="1"/>
          <p:nvPr>
            <p:ph idx="8" type="title"/>
          </p:nvPr>
        </p:nvSpPr>
        <p:spPr>
          <a:xfrm>
            <a:off x="4682598" y="28611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FEED-</a:t>
            </a:r>
            <a:endParaRPr/>
          </a:p>
          <a:p>
            <a:pPr indent="0" lvl="0" marL="0" rtl="0" algn="ctr">
              <a:spcBef>
                <a:spcPts val="0"/>
              </a:spcBef>
              <a:spcAft>
                <a:spcPts val="0"/>
              </a:spcAft>
              <a:buNone/>
            </a:pPr>
            <a:r>
              <a:rPr lang="en"/>
              <a:t>FORWARD</a:t>
            </a:r>
            <a:endParaRPr/>
          </a:p>
        </p:txBody>
      </p:sp>
      <p:sp>
        <p:nvSpPr>
          <p:cNvPr id="286" name="Google Shape;286;p52"/>
          <p:cNvSpPr txBox="1"/>
          <p:nvPr>
            <p:ph idx="9" type="subTitle"/>
          </p:nvPr>
        </p:nvSpPr>
        <p:spPr>
          <a:xfrm>
            <a:off x="4682598" y="3365450"/>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Where are we now? Where are we going?</a:t>
            </a:r>
            <a:endParaRPr/>
          </a:p>
        </p:txBody>
      </p:sp>
      <p:sp>
        <p:nvSpPr>
          <p:cNvPr id="287" name="Google Shape;287;p52"/>
          <p:cNvSpPr txBox="1"/>
          <p:nvPr>
            <p:ph idx="13" type="title"/>
          </p:nvPr>
        </p:nvSpPr>
        <p:spPr>
          <a:xfrm>
            <a:off x="6599697" y="2019475"/>
            <a:ext cx="1695900" cy="504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8" name="Google Shape;288;p52"/>
          <p:cNvSpPr txBox="1"/>
          <p:nvPr>
            <p:ph idx="14" type="title"/>
          </p:nvPr>
        </p:nvSpPr>
        <p:spPr>
          <a:xfrm>
            <a:off x="6599697" y="28611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a:t>
            </a:r>
            <a:endParaRPr/>
          </a:p>
          <a:p>
            <a:pPr indent="0" lvl="0" marL="0" rtl="0" algn="ctr">
              <a:spcBef>
                <a:spcPts val="0"/>
              </a:spcBef>
              <a:spcAft>
                <a:spcPts val="0"/>
              </a:spcAft>
              <a:buNone/>
            </a:pPr>
            <a:r>
              <a:rPr lang="en"/>
              <a:t>PATHWAY</a:t>
            </a:r>
            <a:endParaRPr/>
          </a:p>
        </p:txBody>
      </p:sp>
      <p:sp>
        <p:nvSpPr>
          <p:cNvPr id="289" name="Google Shape;289;p52"/>
          <p:cNvSpPr txBox="1"/>
          <p:nvPr>
            <p:ph idx="15" type="subTitle"/>
          </p:nvPr>
        </p:nvSpPr>
        <p:spPr>
          <a:xfrm>
            <a:off x="6599697" y="3365450"/>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does this mean for/to you?</a:t>
            </a:r>
            <a:endParaRPr/>
          </a:p>
        </p:txBody>
      </p:sp>
      <p:cxnSp>
        <p:nvCxnSpPr>
          <p:cNvPr id="290" name="Google Shape;290;p52"/>
          <p:cNvCxnSpPr/>
          <p:nvPr/>
        </p:nvCxnSpPr>
        <p:spPr>
          <a:xfrm>
            <a:off x="916600" y="962050"/>
            <a:ext cx="36684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0"/>
          <p:cNvSpPr txBox="1"/>
          <p:nvPr>
            <p:ph idx="1" type="body"/>
          </p:nvPr>
        </p:nvSpPr>
        <p:spPr>
          <a:xfrm>
            <a:off x="496000" y="1626250"/>
            <a:ext cx="3124800" cy="249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Using engineering techniques to better understand, replace, repair or improve neural systems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Prominent goals: restoration and augmentation of human function via direct interactions between the nervous system and artificial devices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521" name="Google Shape;521;p70"/>
          <p:cNvSpPr txBox="1"/>
          <p:nvPr>
            <p:ph type="title"/>
          </p:nvPr>
        </p:nvSpPr>
        <p:spPr>
          <a:xfrm>
            <a:off x="818250" y="459775"/>
            <a:ext cx="76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NEUROENGINEERING</a:t>
            </a:r>
            <a:endParaRPr/>
          </a:p>
        </p:txBody>
      </p:sp>
      <p:cxnSp>
        <p:nvCxnSpPr>
          <p:cNvPr id="522" name="Google Shape;522;p70"/>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23" name="Google Shape;523;p70"/>
          <p:cNvSpPr txBox="1"/>
          <p:nvPr/>
        </p:nvSpPr>
        <p:spPr>
          <a:xfrm>
            <a:off x="4352438" y="1325800"/>
            <a:ext cx="38229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The Texas Biomedical &amp; Device Center</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https://www.utdallas.edu/txbdc/</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24" name="Google Shape;524;p70"/>
          <p:cNvPicPr preferRelativeResize="0"/>
          <p:nvPr/>
        </p:nvPicPr>
        <p:blipFill>
          <a:blip r:embed="rId4">
            <a:alphaModFix/>
          </a:blip>
          <a:stretch>
            <a:fillRect/>
          </a:stretch>
        </p:blipFill>
        <p:spPr>
          <a:xfrm>
            <a:off x="3859075" y="2342690"/>
            <a:ext cx="4809636" cy="2100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1"/>
          <p:cNvSpPr txBox="1"/>
          <p:nvPr>
            <p:ph idx="1" type="body"/>
          </p:nvPr>
        </p:nvSpPr>
        <p:spPr>
          <a:xfrm>
            <a:off x="246975" y="1314838"/>
            <a:ext cx="3468300" cy="310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branch of medical imaging that concentrates on brain → used to diagnose disease, assess health, study how the brian works and how different activities affect the brain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i="1" lang="en"/>
              <a:t>Anatomical</a:t>
            </a:r>
            <a:r>
              <a:rPr lang="en"/>
              <a:t>: CT, MRI, etc</a:t>
            </a:r>
            <a:endParaRPr/>
          </a:p>
          <a:p>
            <a:pPr indent="0" lvl="0" marL="457200" rtl="0" algn="l">
              <a:lnSpc>
                <a:spcPct val="100000"/>
              </a:lnSpc>
              <a:spcBef>
                <a:spcPts val="0"/>
              </a:spcBef>
              <a:spcAft>
                <a:spcPts val="0"/>
              </a:spcAft>
              <a:buNone/>
            </a:pPr>
            <a:r>
              <a:rPr lang="en"/>
              <a:t>Create a snapshot of brain structure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i="1" lang="en"/>
              <a:t>Functional</a:t>
            </a:r>
            <a:r>
              <a:rPr lang="en"/>
              <a:t>: EEG, MEG, fMRI, PET, etc</a:t>
            </a:r>
            <a:endParaRPr/>
          </a:p>
          <a:p>
            <a:pPr indent="0" lvl="0" marL="457200" rtl="0" algn="l">
              <a:lnSpc>
                <a:spcPct val="100000"/>
              </a:lnSpc>
              <a:spcBef>
                <a:spcPts val="0"/>
              </a:spcBef>
              <a:spcAft>
                <a:spcPts val="0"/>
              </a:spcAft>
              <a:buClr>
                <a:schemeClr val="dk1"/>
              </a:buClr>
              <a:buSzPts val="1100"/>
              <a:buFont typeface="Arial"/>
              <a:buNone/>
            </a:pPr>
            <a:r>
              <a:rPr lang="en"/>
              <a:t>Create a series of dynamic snapshots that reflect ongoing brain activity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530" name="Google Shape;530;p71"/>
          <p:cNvSpPr txBox="1"/>
          <p:nvPr>
            <p:ph type="title"/>
          </p:nvPr>
        </p:nvSpPr>
        <p:spPr>
          <a:xfrm>
            <a:off x="818250" y="459775"/>
            <a:ext cx="76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a:t>
            </a:r>
            <a:endParaRPr/>
          </a:p>
        </p:txBody>
      </p:sp>
      <p:cxnSp>
        <p:nvCxnSpPr>
          <p:cNvPr id="531" name="Google Shape;531;p71"/>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32" name="Google Shape;532;p71"/>
          <p:cNvSpPr txBox="1"/>
          <p:nvPr/>
        </p:nvSpPr>
        <p:spPr>
          <a:xfrm>
            <a:off x="5174225" y="1256340"/>
            <a:ext cx="36798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Kristen Kennedy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Kennedy Neuroimaging of Aging and Cognition (KNAC) Lab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https://vitallongevity.utdallas.edu/knac/</a:t>
            </a: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533" name="Google Shape;533;p71"/>
          <p:cNvPicPr preferRelativeResize="0"/>
          <p:nvPr/>
        </p:nvPicPr>
        <p:blipFill>
          <a:blip r:embed="rId4">
            <a:alphaModFix/>
          </a:blip>
          <a:stretch>
            <a:fillRect/>
          </a:stretch>
        </p:blipFill>
        <p:spPr>
          <a:xfrm>
            <a:off x="4075113" y="1296225"/>
            <a:ext cx="1097280" cy="1514246"/>
          </a:xfrm>
          <a:prstGeom prst="rect">
            <a:avLst/>
          </a:prstGeom>
          <a:noFill/>
          <a:ln>
            <a:noFill/>
          </a:ln>
        </p:spPr>
      </p:pic>
      <p:pic>
        <p:nvPicPr>
          <p:cNvPr id="534" name="Google Shape;534;p71"/>
          <p:cNvPicPr preferRelativeResize="0"/>
          <p:nvPr/>
        </p:nvPicPr>
        <p:blipFill>
          <a:blip r:embed="rId5">
            <a:alphaModFix/>
          </a:blip>
          <a:stretch>
            <a:fillRect/>
          </a:stretch>
        </p:blipFill>
        <p:spPr>
          <a:xfrm>
            <a:off x="4075125" y="2909296"/>
            <a:ext cx="4131403" cy="20282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2"/>
          <p:cNvSpPr txBox="1"/>
          <p:nvPr>
            <p:ph idx="1" type="body"/>
          </p:nvPr>
        </p:nvSpPr>
        <p:spPr>
          <a:xfrm>
            <a:off x="818250" y="1648075"/>
            <a:ext cx="3096300" cy="214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Collaboration between computer scientists and neuroscientists → develop ways to collect, analyze, share, and publish data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Core areas of emphasis:</a:t>
            </a:r>
            <a:endParaRPr/>
          </a:p>
          <a:p>
            <a:pPr indent="-317500" lvl="0" marL="457200" rtl="0" algn="l">
              <a:lnSpc>
                <a:spcPct val="100000"/>
              </a:lnSpc>
              <a:spcBef>
                <a:spcPts val="0"/>
              </a:spcBef>
              <a:spcAft>
                <a:spcPts val="0"/>
              </a:spcAft>
              <a:buSzPts val="1400"/>
              <a:buChar char="●"/>
            </a:pPr>
            <a:r>
              <a:rPr lang="en"/>
              <a:t>Software tools</a:t>
            </a:r>
            <a:endParaRPr/>
          </a:p>
          <a:p>
            <a:pPr indent="-317500" lvl="0" marL="457200" rtl="0" algn="l">
              <a:lnSpc>
                <a:spcPct val="100000"/>
              </a:lnSpc>
              <a:spcBef>
                <a:spcPts val="0"/>
              </a:spcBef>
              <a:spcAft>
                <a:spcPts val="0"/>
              </a:spcAft>
              <a:buSzPts val="1400"/>
              <a:buChar char="●"/>
            </a:pPr>
            <a:r>
              <a:rPr lang="en"/>
              <a:t>Ontologies</a:t>
            </a:r>
            <a:endParaRPr/>
          </a:p>
          <a:p>
            <a:pPr indent="-317500" lvl="0" marL="457200" rtl="0" algn="l">
              <a:lnSpc>
                <a:spcPct val="100000"/>
              </a:lnSpc>
              <a:spcBef>
                <a:spcPts val="0"/>
              </a:spcBef>
              <a:spcAft>
                <a:spcPts val="0"/>
              </a:spcAft>
              <a:buSzPts val="1400"/>
              <a:buChar char="●"/>
            </a:pPr>
            <a:r>
              <a:rPr lang="en"/>
              <a:t>Databases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540" name="Google Shape;540;p72"/>
          <p:cNvSpPr txBox="1"/>
          <p:nvPr>
            <p:ph type="title"/>
          </p:nvPr>
        </p:nvSpPr>
        <p:spPr>
          <a:xfrm>
            <a:off x="818250" y="459775"/>
            <a:ext cx="76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NEUROINFORMATICS</a:t>
            </a:r>
            <a:endParaRPr/>
          </a:p>
        </p:txBody>
      </p:sp>
      <p:cxnSp>
        <p:nvCxnSpPr>
          <p:cNvPr id="541" name="Google Shape;541;p72"/>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42" name="Google Shape;542;p72"/>
          <p:cNvSpPr txBox="1"/>
          <p:nvPr/>
        </p:nvSpPr>
        <p:spPr>
          <a:xfrm>
            <a:off x="0" y="4704900"/>
            <a:ext cx="4671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Sridevi Polavaram and Giorgio Ascoli (2015),”</a:t>
            </a:r>
            <a:r>
              <a:rPr b="1" lang="en" sz="800">
                <a:solidFill>
                  <a:schemeClr val="dk1"/>
                </a:solidFill>
                <a:highlight>
                  <a:srgbClr val="FFFFFF"/>
                </a:highlight>
                <a:latin typeface="Montserrat"/>
                <a:ea typeface="Montserrat"/>
                <a:cs typeface="Montserrat"/>
                <a:sym typeface="Montserrat"/>
              </a:rPr>
              <a:t>Neuroinformatics</a:t>
            </a:r>
            <a:r>
              <a:rPr lang="en" sz="800">
                <a:solidFill>
                  <a:schemeClr val="dk1"/>
                </a:solidFill>
                <a:highlight>
                  <a:srgbClr val="FFFFFF"/>
                </a:highlight>
                <a:latin typeface="Montserrat"/>
                <a:ea typeface="Montserrat"/>
                <a:cs typeface="Montserrat"/>
                <a:sym typeface="Montserrat"/>
              </a:rPr>
              <a:t>” </a:t>
            </a:r>
            <a:r>
              <a:rPr i="1" lang="en" sz="800">
                <a:solidFill>
                  <a:schemeClr val="dk1"/>
                </a:solidFill>
                <a:highlight>
                  <a:srgbClr val="FFFFFF"/>
                </a:highlight>
                <a:latin typeface="Montserrat"/>
                <a:ea typeface="Montserrat"/>
                <a:cs typeface="Montserrat"/>
                <a:sym typeface="Montserrat"/>
              </a:rPr>
              <a:t>Scholarpedia</a:t>
            </a:r>
            <a:r>
              <a:rPr lang="en" sz="800">
                <a:solidFill>
                  <a:schemeClr val="dk1"/>
                </a:solidFill>
                <a:highlight>
                  <a:srgbClr val="FFFFFF"/>
                </a:highlight>
                <a:latin typeface="Montserrat"/>
                <a:ea typeface="Montserrat"/>
                <a:cs typeface="Montserrat"/>
                <a:sym typeface="Montserrat"/>
              </a:rPr>
              <a:t>, 10(11):1312</a:t>
            </a:r>
            <a:endParaRPr i="1" sz="800">
              <a:latin typeface="Montserrat"/>
              <a:ea typeface="Montserrat"/>
              <a:cs typeface="Montserrat"/>
              <a:sym typeface="Montserrat"/>
            </a:endParaRPr>
          </a:p>
        </p:txBody>
      </p:sp>
      <p:sp>
        <p:nvSpPr>
          <p:cNvPr id="543" name="Google Shape;543;p72"/>
          <p:cNvSpPr txBox="1"/>
          <p:nvPr/>
        </p:nvSpPr>
        <p:spPr>
          <a:xfrm>
            <a:off x="5604275" y="1311075"/>
            <a:ext cx="33579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Ana J. Solodkin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Active Partner of TheVirtualBrain (TVB) consortium</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https://bbs.utdallas.edu/faculty/detail.php5?i=2036</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44" name="Google Shape;544;p72"/>
          <p:cNvPicPr preferRelativeResize="0"/>
          <p:nvPr/>
        </p:nvPicPr>
        <p:blipFill>
          <a:blip r:embed="rId4">
            <a:alphaModFix/>
          </a:blip>
          <a:stretch>
            <a:fillRect/>
          </a:stretch>
        </p:blipFill>
        <p:spPr>
          <a:xfrm>
            <a:off x="4440099" y="1320388"/>
            <a:ext cx="1097280" cy="1460226"/>
          </a:xfrm>
          <a:prstGeom prst="rect">
            <a:avLst/>
          </a:prstGeom>
          <a:noFill/>
          <a:ln>
            <a:noFill/>
          </a:ln>
        </p:spPr>
      </p:pic>
      <p:pic>
        <p:nvPicPr>
          <p:cNvPr id="545" name="Google Shape;545;p72"/>
          <p:cNvPicPr preferRelativeResize="0"/>
          <p:nvPr/>
        </p:nvPicPr>
        <p:blipFill>
          <a:blip r:embed="rId5">
            <a:alphaModFix/>
          </a:blip>
          <a:stretch>
            <a:fillRect/>
          </a:stretch>
        </p:blipFill>
        <p:spPr>
          <a:xfrm>
            <a:off x="3940300" y="2987975"/>
            <a:ext cx="4982775" cy="108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3"/>
          <p:cNvSpPr txBox="1"/>
          <p:nvPr/>
        </p:nvSpPr>
        <p:spPr>
          <a:xfrm>
            <a:off x="5336375" y="1311075"/>
            <a:ext cx="36255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Dr. Mandy Maguire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Developmental Neurolinguistics Laboratory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bbs.utdallas.edu/brainlab/home.htm</a:t>
            </a: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551" name="Google Shape;551;p73"/>
          <p:cNvSpPr txBox="1"/>
          <p:nvPr>
            <p:ph idx="1" type="body"/>
          </p:nvPr>
        </p:nvSpPr>
        <p:spPr>
          <a:xfrm>
            <a:off x="818250" y="1648075"/>
            <a:ext cx="3096300" cy="214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study of how language is represented in the brain: how and where our brains store our knowledge of the language(s) we speak, understand, read and write, what happens in our brains as we acquire that knowledge, and what happens as we use it in our everyday lives</a:t>
            </a:r>
            <a:endParaRPr/>
          </a:p>
        </p:txBody>
      </p:sp>
      <p:sp>
        <p:nvSpPr>
          <p:cNvPr id="552" name="Google Shape;552;p73"/>
          <p:cNvSpPr txBox="1"/>
          <p:nvPr>
            <p:ph type="title"/>
          </p:nvPr>
        </p:nvSpPr>
        <p:spPr>
          <a:xfrm>
            <a:off x="818250" y="459775"/>
            <a:ext cx="76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NEUROLINGUISTICS</a:t>
            </a:r>
            <a:endParaRPr/>
          </a:p>
        </p:txBody>
      </p:sp>
      <p:cxnSp>
        <p:nvCxnSpPr>
          <p:cNvPr id="553" name="Google Shape;553;p73"/>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
        <p:nvSpPr>
          <p:cNvPr id="554" name="Google Shape;554;p73"/>
          <p:cNvSpPr txBox="1"/>
          <p:nvPr/>
        </p:nvSpPr>
        <p:spPr>
          <a:xfrm>
            <a:off x="0" y="4704900"/>
            <a:ext cx="4671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FF"/>
                </a:highlight>
                <a:latin typeface="Montserrat"/>
                <a:ea typeface="Montserrat"/>
                <a:cs typeface="Montserrat"/>
                <a:sym typeface="Montserrat"/>
              </a:rPr>
              <a:t>Lise Menn. “</a:t>
            </a:r>
            <a:r>
              <a:rPr b="1" lang="en" sz="800">
                <a:solidFill>
                  <a:schemeClr val="dk1"/>
                </a:solidFill>
                <a:highlight>
                  <a:srgbClr val="FFFFFF"/>
                </a:highlight>
                <a:latin typeface="Montserrat"/>
                <a:ea typeface="Montserrat"/>
                <a:cs typeface="Montserrat"/>
                <a:sym typeface="Montserrat"/>
              </a:rPr>
              <a:t>Neurolinguistics</a:t>
            </a:r>
            <a:r>
              <a:rPr lang="en" sz="800">
                <a:solidFill>
                  <a:schemeClr val="dk1"/>
                </a:solidFill>
                <a:highlight>
                  <a:srgbClr val="FFFFFF"/>
                </a:highlight>
                <a:latin typeface="Montserrat"/>
                <a:ea typeface="Montserrat"/>
                <a:cs typeface="Montserrat"/>
                <a:sym typeface="Montserrat"/>
              </a:rPr>
              <a:t>”</a:t>
            </a:r>
            <a:r>
              <a:rPr i="1" lang="en" sz="800">
                <a:solidFill>
                  <a:schemeClr val="dk1"/>
                </a:solidFill>
                <a:highlight>
                  <a:srgbClr val="FFFFFF"/>
                </a:highlight>
                <a:latin typeface="Montserrat"/>
                <a:ea typeface="Montserrat"/>
                <a:cs typeface="Montserrat"/>
                <a:sym typeface="Montserrat"/>
              </a:rPr>
              <a:t> Linguistic Society of America </a:t>
            </a:r>
            <a:r>
              <a:rPr lang="en" sz="800">
                <a:solidFill>
                  <a:schemeClr val="dk1"/>
                </a:solidFill>
                <a:highlight>
                  <a:srgbClr val="FFFFFF"/>
                </a:highlight>
                <a:latin typeface="Montserrat"/>
                <a:ea typeface="Montserrat"/>
                <a:cs typeface="Montserrat"/>
                <a:sym typeface="Montserrat"/>
              </a:rPr>
              <a:t>https://www.linguisticsociety.org/resource/neurolinguistics</a:t>
            </a:r>
            <a:endParaRPr i="1" sz="800">
              <a:latin typeface="Montserrat"/>
              <a:ea typeface="Montserrat"/>
              <a:cs typeface="Montserrat"/>
              <a:sym typeface="Montserrat"/>
            </a:endParaRPr>
          </a:p>
        </p:txBody>
      </p:sp>
      <p:pic>
        <p:nvPicPr>
          <p:cNvPr id="555" name="Google Shape;555;p73"/>
          <p:cNvPicPr preferRelativeResize="0"/>
          <p:nvPr/>
        </p:nvPicPr>
        <p:blipFill>
          <a:blip r:embed="rId4">
            <a:alphaModFix/>
          </a:blip>
          <a:stretch>
            <a:fillRect/>
          </a:stretch>
        </p:blipFill>
        <p:spPr>
          <a:xfrm>
            <a:off x="4284967" y="1155025"/>
            <a:ext cx="1097280" cy="1467384"/>
          </a:xfrm>
          <a:prstGeom prst="rect">
            <a:avLst/>
          </a:prstGeom>
          <a:noFill/>
          <a:ln>
            <a:noFill/>
          </a:ln>
        </p:spPr>
      </p:pic>
      <p:pic>
        <p:nvPicPr>
          <p:cNvPr id="556" name="Google Shape;556;p73"/>
          <p:cNvPicPr preferRelativeResize="0"/>
          <p:nvPr/>
        </p:nvPicPr>
        <p:blipFill>
          <a:blip r:embed="rId5">
            <a:alphaModFix/>
          </a:blip>
          <a:stretch>
            <a:fillRect/>
          </a:stretch>
        </p:blipFill>
        <p:spPr>
          <a:xfrm>
            <a:off x="4284975" y="2959857"/>
            <a:ext cx="4497075" cy="14075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4"/>
          <p:cNvSpPr txBox="1"/>
          <p:nvPr>
            <p:ph type="title"/>
          </p:nvPr>
        </p:nvSpPr>
        <p:spPr>
          <a:xfrm>
            <a:off x="774850" y="1698650"/>
            <a:ext cx="4129200" cy="14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NEUROSCIENCE &amp; YOU</a:t>
            </a:r>
            <a:endParaRPr/>
          </a:p>
        </p:txBody>
      </p:sp>
      <p:sp>
        <p:nvSpPr>
          <p:cNvPr id="562" name="Google Shape;562;p74"/>
          <p:cNvSpPr txBox="1"/>
          <p:nvPr>
            <p:ph idx="1" type="subTitle"/>
          </p:nvPr>
        </p:nvSpPr>
        <p:spPr>
          <a:xfrm>
            <a:off x="1656850" y="3108204"/>
            <a:ext cx="3247200" cy="123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2"/>
                </a:solidFill>
              </a:rPr>
              <a:t>So you really like neuroscience, what can you do about it?</a:t>
            </a:r>
            <a:endParaRPr>
              <a:solidFill>
                <a:schemeClr val="lt2"/>
              </a:solidFill>
            </a:endParaRPr>
          </a:p>
          <a:p>
            <a:pPr indent="0" lvl="0" marL="0" rtl="0" algn="r">
              <a:spcBef>
                <a:spcPts val="0"/>
              </a:spcBef>
              <a:spcAft>
                <a:spcPts val="0"/>
              </a:spcAft>
              <a:buNone/>
            </a:pPr>
            <a:r>
              <a:t/>
            </a:r>
            <a:endParaRPr/>
          </a:p>
        </p:txBody>
      </p:sp>
      <p:sp>
        <p:nvSpPr>
          <p:cNvPr id="563" name="Google Shape;563;p74"/>
          <p:cNvSpPr txBox="1"/>
          <p:nvPr>
            <p:ph idx="2" type="title"/>
          </p:nvPr>
        </p:nvSpPr>
        <p:spPr>
          <a:xfrm>
            <a:off x="3149350" y="1367754"/>
            <a:ext cx="1754700" cy="60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pic>
        <p:nvPicPr>
          <p:cNvPr id="564" name="Google Shape;564;p74"/>
          <p:cNvPicPr preferRelativeResize="0"/>
          <p:nvPr/>
        </p:nvPicPr>
        <p:blipFill rotWithShape="1">
          <a:blip r:embed="rId3">
            <a:alphaModFix/>
          </a:blip>
          <a:srcRect b="0" l="5537" r="6712" t="0"/>
          <a:stretch/>
        </p:blipFill>
        <p:spPr>
          <a:xfrm>
            <a:off x="6065800" y="772875"/>
            <a:ext cx="3156777" cy="3597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5"/>
          <p:cNvSpPr/>
          <p:nvPr/>
        </p:nvSpPr>
        <p:spPr>
          <a:xfrm>
            <a:off x="4140150" y="1673900"/>
            <a:ext cx="863700" cy="863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5"/>
          <p:cNvSpPr/>
          <p:nvPr/>
        </p:nvSpPr>
        <p:spPr>
          <a:xfrm>
            <a:off x="1782850" y="1673900"/>
            <a:ext cx="863700" cy="863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5"/>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INVOLVED</a:t>
            </a:r>
            <a:endParaRPr/>
          </a:p>
        </p:txBody>
      </p:sp>
      <p:sp>
        <p:nvSpPr>
          <p:cNvPr id="572" name="Google Shape;572;p75"/>
          <p:cNvSpPr/>
          <p:nvPr/>
        </p:nvSpPr>
        <p:spPr>
          <a:xfrm>
            <a:off x="6497450" y="1721895"/>
            <a:ext cx="863700" cy="863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5"/>
          <p:cNvSpPr txBox="1"/>
          <p:nvPr>
            <p:ph idx="2" type="title"/>
          </p:nvPr>
        </p:nvSpPr>
        <p:spPr>
          <a:xfrm>
            <a:off x="1277050" y="2687133"/>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MORE</a:t>
            </a:r>
            <a:endParaRPr/>
          </a:p>
        </p:txBody>
      </p:sp>
      <p:sp>
        <p:nvSpPr>
          <p:cNvPr id="574" name="Google Shape;574;p75"/>
          <p:cNvSpPr txBox="1"/>
          <p:nvPr>
            <p:ph idx="1" type="subTitle"/>
          </p:nvPr>
        </p:nvSpPr>
        <p:spPr>
          <a:xfrm>
            <a:off x="1158200" y="3019350"/>
            <a:ext cx="204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 NSC, CGN, PSY, classes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Go to the seminars hosted by BBS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Look online for more information</a:t>
            </a:r>
            <a:endParaRPr/>
          </a:p>
        </p:txBody>
      </p:sp>
      <p:sp>
        <p:nvSpPr>
          <p:cNvPr id="575" name="Google Shape;575;p75"/>
          <p:cNvSpPr txBox="1"/>
          <p:nvPr>
            <p:ph idx="3" type="title"/>
          </p:nvPr>
        </p:nvSpPr>
        <p:spPr>
          <a:xfrm>
            <a:off x="3634348" y="2687133"/>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endParaRPr/>
          </a:p>
        </p:txBody>
      </p:sp>
      <p:sp>
        <p:nvSpPr>
          <p:cNvPr id="576" name="Google Shape;576;p75"/>
          <p:cNvSpPr txBox="1"/>
          <p:nvPr>
            <p:ph idx="4" type="subTitle"/>
          </p:nvPr>
        </p:nvSpPr>
        <p:spPr>
          <a:xfrm>
            <a:off x="3634348" y="3019350"/>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involved with a research lab on campus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Come with us on lab tours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Talk to PIs and grad students</a:t>
            </a:r>
            <a:endParaRPr/>
          </a:p>
        </p:txBody>
      </p:sp>
      <p:sp>
        <p:nvSpPr>
          <p:cNvPr id="577" name="Google Shape;577;p75"/>
          <p:cNvSpPr txBox="1"/>
          <p:nvPr>
            <p:ph idx="5" type="title"/>
          </p:nvPr>
        </p:nvSpPr>
        <p:spPr>
          <a:xfrm>
            <a:off x="5991647" y="2687133"/>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NSA</a:t>
            </a:r>
            <a:endParaRPr/>
          </a:p>
        </p:txBody>
      </p:sp>
      <p:sp>
        <p:nvSpPr>
          <p:cNvPr id="578" name="Google Shape;578;p75"/>
          <p:cNvSpPr txBox="1"/>
          <p:nvPr>
            <p:ph idx="6" type="subTitle"/>
          </p:nvPr>
        </p:nvSpPr>
        <p:spPr>
          <a:xfrm>
            <a:off x="5991647" y="3019350"/>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coming to meetings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Give a journal club presentation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Talk to the other members</a:t>
            </a:r>
            <a:endParaRPr/>
          </a:p>
        </p:txBody>
      </p:sp>
      <p:cxnSp>
        <p:nvCxnSpPr>
          <p:cNvPr id="579" name="Google Shape;579;p75"/>
          <p:cNvCxnSpPr/>
          <p:nvPr/>
        </p:nvCxnSpPr>
        <p:spPr>
          <a:xfrm>
            <a:off x="916600" y="962050"/>
            <a:ext cx="3379200" cy="0"/>
          </a:xfrm>
          <a:prstGeom prst="straightConnector1">
            <a:avLst/>
          </a:prstGeom>
          <a:noFill/>
          <a:ln cap="flat" cmpd="sng" w="19050">
            <a:solidFill>
              <a:schemeClr val="accent3"/>
            </a:solidFill>
            <a:prstDash val="solid"/>
            <a:round/>
            <a:headEnd len="med" w="med" type="none"/>
            <a:tailEnd len="med" w="med" type="none"/>
          </a:ln>
        </p:spPr>
      </p:cxnSp>
      <p:sp>
        <p:nvSpPr>
          <p:cNvPr id="580" name="Google Shape;580;p75"/>
          <p:cNvSpPr/>
          <p:nvPr/>
        </p:nvSpPr>
        <p:spPr>
          <a:xfrm>
            <a:off x="1892748" y="1893073"/>
            <a:ext cx="571514" cy="425367"/>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75"/>
          <p:cNvGrpSpPr/>
          <p:nvPr/>
        </p:nvGrpSpPr>
        <p:grpSpPr>
          <a:xfrm>
            <a:off x="4382043" y="1941070"/>
            <a:ext cx="379900" cy="425361"/>
            <a:chOff x="897141" y="3359875"/>
            <a:chExt cx="257962" cy="352762"/>
          </a:xfrm>
        </p:grpSpPr>
        <p:sp>
          <p:nvSpPr>
            <p:cNvPr id="582" name="Google Shape;582;p75"/>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5"/>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5"/>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5"/>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5"/>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5"/>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5"/>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5"/>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75"/>
          <p:cNvSpPr/>
          <p:nvPr/>
        </p:nvSpPr>
        <p:spPr>
          <a:xfrm>
            <a:off x="6708516" y="1941074"/>
            <a:ext cx="441564" cy="425345"/>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Google Shape;595;p76"/>
          <p:cNvPicPr preferRelativeResize="0"/>
          <p:nvPr/>
        </p:nvPicPr>
        <p:blipFill rotWithShape="1">
          <a:blip r:embed="rId3">
            <a:alphaModFix/>
          </a:blip>
          <a:srcRect b="33848" l="0" r="0" t="33851"/>
          <a:stretch/>
        </p:blipFill>
        <p:spPr>
          <a:xfrm>
            <a:off x="0" y="3063700"/>
            <a:ext cx="9143995" cy="2079800"/>
          </a:xfrm>
          <a:prstGeom prst="rect">
            <a:avLst/>
          </a:prstGeom>
          <a:noFill/>
          <a:ln>
            <a:noFill/>
          </a:ln>
        </p:spPr>
      </p:pic>
      <p:sp>
        <p:nvSpPr>
          <p:cNvPr id="596" name="Google Shape;596;p76"/>
          <p:cNvSpPr/>
          <p:nvPr/>
        </p:nvSpPr>
        <p:spPr>
          <a:xfrm>
            <a:off x="2080200" y="240000"/>
            <a:ext cx="4983600" cy="4663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6"/>
          <p:cNvSpPr txBox="1"/>
          <p:nvPr>
            <p:ph type="title"/>
          </p:nvPr>
        </p:nvSpPr>
        <p:spPr>
          <a:xfrm>
            <a:off x="2674202" y="1469300"/>
            <a:ext cx="37956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53"/>
          <p:cNvPicPr preferRelativeResize="0"/>
          <p:nvPr/>
        </p:nvPicPr>
        <p:blipFill rotWithShape="1">
          <a:blip r:embed="rId3">
            <a:alphaModFix/>
          </a:blip>
          <a:srcRect b="0" l="9581" r="17723" t="0"/>
          <a:stretch/>
        </p:blipFill>
        <p:spPr>
          <a:xfrm>
            <a:off x="3660175" y="0"/>
            <a:ext cx="5483825" cy="5143500"/>
          </a:xfrm>
          <a:prstGeom prst="rect">
            <a:avLst/>
          </a:prstGeom>
          <a:noFill/>
          <a:ln>
            <a:noFill/>
          </a:ln>
        </p:spPr>
      </p:pic>
      <p:sp>
        <p:nvSpPr>
          <p:cNvPr id="296" name="Google Shape;296;p53"/>
          <p:cNvSpPr/>
          <p:nvPr/>
        </p:nvSpPr>
        <p:spPr>
          <a:xfrm>
            <a:off x="0" y="865800"/>
            <a:ext cx="5014500" cy="341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3"/>
          <p:cNvSpPr txBox="1"/>
          <p:nvPr>
            <p:ph type="title"/>
          </p:nvPr>
        </p:nvSpPr>
        <p:spPr>
          <a:xfrm>
            <a:off x="895163" y="1690704"/>
            <a:ext cx="3247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HISTORY</a:t>
            </a:r>
            <a:endParaRPr>
              <a:solidFill>
                <a:schemeClr val="lt1"/>
              </a:solidFill>
            </a:endParaRPr>
          </a:p>
        </p:txBody>
      </p:sp>
      <p:sp>
        <p:nvSpPr>
          <p:cNvPr id="298" name="Google Shape;298;p53"/>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BCE - AD</a:t>
            </a:r>
            <a:endParaRPr>
              <a:solidFill>
                <a:schemeClr val="lt1"/>
              </a:solidFill>
            </a:endParaRPr>
          </a:p>
        </p:txBody>
      </p:sp>
      <p:sp>
        <p:nvSpPr>
          <p:cNvPr id="299" name="Google Shape;299;p53"/>
          <p:cNvSpPr txBox="1"/>
          <p:nvPr>
            <p:ph idx="2" type="title"/>
          </p:nvPr>
        </p:nvSpPr>
        <p:spPr>
          <a:xfrm>
            <a:off x="1641413" y="1367754"/>
            <a:ext cx="1754700" cy="6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4"/>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 TIMELINE</a:t>
            </a:r>
            <a:endParaRPr/>
          </a:p>
        </p:txBody>
      </p:sp>
      <p:cxnSp>
        <p:nvCxnSpPr>
          <p:cNvPr id="305" name="Google Shape;305;p54"/>
          <p:cNvCxnSpPr/>
          <p:nvPr/>
        </p:nvCxnSpPr>
        <p:spPr>
          <a:xfrm>
            <a:off x="916600" y="962050"/>
            <a:ext cx="1778700" cy="0"/>
          </a:xfrm>
          <a:prstGeom prst="straightConnector1">
            <a:avLst/>
          </a:prstGeom>
          <a:noFill/>
          <a:ln cap="flat" cmpd="sng" w="19050">
            <a:solidFill>
              <a:schemeClr val="accent3"/>
            </a:solidFill>
            <a:prstDash val="solid"/>
            <a:round/>
            <a:headEnd len="med" w="med" type="none"/>
            <a:tailEnd len="med" w="med" type="none"/>
          </a:ln>
        </p:spPr>
      </p:cxnSp>
      <p:cxnSp>
        <p:nvCxnSpPr>
          <p:cNvPr id="306" name="Google Shape;306;p54"/>
          <p:cNvCxnSpPr/>
          <p:nvPr/>
        </p:nvCxnSpPr>
        <p:spPr>
          <a:xfrm>
            <a:off x="1214100" y="2959465"/>
            <a:ext cx="6715800" cy="0"/>
          </a:xfrm>
          <a:prstGeom prst="straightConnector1">
            <a:avLst/>
          </a:prstGeom>
          <a:noFill/>
          <a:ln cap="flat" cmpd="sng" w="19050">
            <a:solidFill>
              <a:schemeClr val="accent1"/>
            </a:solidFill>
            <a:prstDash val="solid"/>
            <a:round/>
            <a:headEnd len="med" w="med" type="none"/>
            <a:tailEnd len="med" w="med" type="none"/>
          </a:ln>
        </p:spPr>
      </p:cxnSp>
      <p:sp>
        <p:nvSpPr>
          <p:cNvPr id="307" name="Google Shape;307;p54"/>
          <p:cNvSpPr/>
          <p:nvPr/>
        </p:nvSpPr>
        <p:spPr>
          <a:xfrm>
            <a:off x="1933300" y="2027382"/>
            <a:ext cx="340200" cy="34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4"/>
          <p:cNvSpPr/>
          <p:nvPr/>
        </p:nvSpPr>
        <p:spPr>
          <a:xfrm>
            <a:off x="3579033" y="3551376"/>
            <a:ext cx="340200" cy="34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4"/>
          <p:cNvSpPr/>
          <p:nvPr/>
        </p:nvSpPr>
        <p:spPr>
          <a:xfrm>
            <a:off x="5224767" y="2027382"/>
            <a:ext cx="340200" cy="34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4"/>
          <p:cNvSpPr/>
          <p:nvPr/>
        </p:nvSpPr>
        <p:spPr>
          <a:xfrm>
            <a:off x="6870500" y="3551376"/>
            <a:ext cx="340200" cy="34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54"/>
          <p:cNvCxnSpPr>
            <a:stCxn id="307" idx="4"/>
          </p:cNvCxnSpPr>
          <p:nvPr/>
        </p:nvCxnSpPr>
        <p:spPr>
          <a:xfrm>
            <a:off x="2103400" y="2367582"/>
            <a:ext cx="0" cy="593400"/>
          </a:xfrm>
          <a:prstGeom prst="straightConnector1">
            <a:avLst/>
          </a:prstGeom>
          <a:noFill/>
          <a:ln cap="flat" cmpd="sng" w="19050">
            <a:solidFill>
              <a:schemeClr val="accent1"/>
            </a:solidFill>
            <a:prstDash val="solid"/>
            <a:round/>
            <a:headEnd len="med" w="med" type="none"/>
            <a:tailEnd len="med" w="med" type="none"/>
          </a:ln>
        </p:spPr>
      </p:cxnSp>
      <p:cxnSp>
        <p:nvCxnSpPr>
          <p:cNvPr id="312" name="Google Shape;312;p54"/>
          <p:cNvCxnSpPr>
            <a:stCxn id="308" idx="0"/>
          </p:cNvCxnSpPr>
          <p:nvPr/>
        </p:nvCxnSpPr>
        <p:spPr>
          <a:xfrm rot="10800000">
            <a:off x="3747633" y="2961876"/>
            <a:ext cx="1500" cy="589500"/>
          </a:xfrm>
          <a:prstGeom prst="straightConnector1">
            <a:avLst/>
          </a:prstGeom>
          <a:noFill/>
          <a:ln cap="flat" cmpd="sng" w="19050">
            <a:solidFill>
              <a:schemeClr val="accent1"/>
            </a:solidFill>
            <a:prstDash val="solid"/>
            <a:round/>
            <a:headEnd len="med" w="med" type="none"/>
            <a:tailEnd len="med" w="med" type="none"/>
          </a:ln>
        </p:spPr>
      </p:cxnSp>
      <p:cxnSp>
        <p:nvCxnSpPr>
          <p:cNvPr id="313" name="Google Shape;313;p54"/>
          <p:cNvCxnSpPr>
            <a:stCxn id="309" idx="4"/>
          </p:cNvCxnSpPr>
          <p:nvPr/>
        </p:nvCxnSpPr>
        <p:spPr>
          <a:xfrm>
            <a:off x="5394867" y="2367582"/>
            <a:ext cx="0" cy="594000"/>
          </a:xfrm>
          <a:prstGeom prst="straightConnector1">
            <a:avLst/>
          </a:prstGeom>
          <a:noFill/>
          <a:ln cap="flat" cmpd="sng" w="19050">
            <a:solidFill>
              <a:schemeClr val="accent1"/>
            </a:solidFill>
            <a:prstDash val="solid"/>
            <a:round/>
            <a:headEnd len="med" w="med" type="none"/>
            <a:tailEnd len="med" w="med" type="none"/>
          </a:ln>
        </p:spPr>
      </p:cxnSp>
      <p:cxnSp>
        <p:nvCxnSpPr>
          <p:cNvPr id="314" name="Google Shape;314;p54"/>
          <p:cNvCxnSpPr>
            <a:stCxn id="310" idx="0"/>
          </p:cNvCxnSpPr>
          <p:nvPr/>
        </p:nvCxnSpPr>
        <p:spPr>
          <a:xfrm rot="10800000">
            <a:off x="7040600" y="2958276"/>
            <a:ext cx="0" cy="593100"/>
          </a:xfrm>
          <a:prstGeom prst="straightConnector1">
            <a:avLst/>
          </a:prstGeom>
          <a:noFill/>
          <a:ln cap="flat" cmpd="sng" w="19050">
            <a:solidFill>
              <a:schemeClr val="accent1"/>
            </a:solidFill>
            <a:prstDash val="solid"/>
            <a:round/>
            <a:headEnd len="med" w="med" type="none"/>
            <a:tailEnd len="med" w="med" type="none"/>
          </a:ln>
        </p:spPr>
      </p:cxnSp>
      <p:sp>
        <p:nvSpPr>
          <p:cNvPr id="315" name="Google Shape;315;p54"/>
          <p:cNvSpPr txBox="1"/>
          <p:nvPr>
            <p:ph idx="4294967295" type="title"/>
          </p:nvPr>
        </p:nvSpPr>
        <p:spPr>
          <a:xfrm>
            <a:off x="2464475" y="1773256"/>
            <a:ext cx="185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1700 BC</a:t>
            </a:r>
            <a:endParaRPr sz="1400"/>
          </a:p>
        </p:txBody>
      </p:sp>
      <p:sp>
        <p:nvSpPr>
          <p:cNvPr id="316" name="Google Shape;316;p54"/>
          <p:cNvSpPr txBox="1"/>
          <p:nvPr>
            <p:ph idx="4294967295" type="subTitle"/>
          </p:nvPr>
        </p:nvSpPr>
        <p:spPr>
          <a:xfrm>
            <a:off x="2464475" y="2049006"/>
            <a:ext cx="185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First written record about the nervous system</a:t>
            </a:r>
            <a:endParaRPr sz="1200"/>
          </a:p>
        </p:txBody>
      </p:sp>
      <p:sp>
        <p:nvSpPr>
          <p:cNvPr id="317" name="Google Shape;317;p54"/>
          <p:cNvSpPr txBox="1"/>
          <p:nvPr>
            <p:ph idx="4294967295" type="title"/>
          </p:nvPr>
        </p:nvSpPr>
        <p:spPr>
          <a:xfrm>
            <a:off x="5755950" y="1773256"/>
            <a:ext cx="185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1849-1861</a:t>
            </a:r>
            <a:endParaRPr sz="1400"/>
          </a:p>
        </p:txBody>
      </p:sp>
      <p:sp>
        <p:nvSpPr>
          <p:cNvPr id="318" name="Google Shape;318;p54"/>
          <p:cNvSpPr txBox="1"/>
          <p:nvPr>
            <p:ph idx="4294967295" type="subTitle"/>
          </p:nvPr>
        </p:nvSpPr>
        <p:spPr>
          <a:xfrm>
            <a:off x="5755950" y="2049000"/>
            <a:ext cx="209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Helmholtz - measures speed of nerve impulses; Broca - localization;</a:t>
            </a:r>
            <a:endParaRPr sz="1200"/>
          </a:p>
        </p:txBody>
      </p:sp>
      <p:sp>
        <p:nvSpPr>
          <p:cNvPr id="319" name="Google Shape;319;p54"/>
          <p:cNvSpPr txBox="1"/>
          <p:nvPr>
            <p:ph idx="4294967295" type="title"/>
          </p:nvPr>
        </p:nvSpPr>
        <p:spPr>
          <a:xfrm>
            <a:off x="1428987" y="3297256"/>
            <a:ext cx="185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500-350 BC</a:t>
            </a:r>
            <a:endParaRPr sz="1400"/>
          </a:p>
        </p:txBody>
      </p:sp>
      <p:sp>
        <p:nvSpPr>
          <p:cNvPr id="320" name="Google Shape;320;p54"/>
          <p:cNvSpPr txBox="1"/>
          <p:nvPr>
            <p:ph idx="4294967295" type="subTitle"/>
          </p:nvPr>
        </p:nvSpPr>
        <p:spPr>
          <a:xfrm>
            <a:off x="1347701" y="3573000"/>
            <a:ext cx="1940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Nerves dissected, "visual rays" theorized, Hippocrates &amp; Plato: Brain → Intelligence</a:t>
            </a:r>
            <a:endParaRPr sz="1200"/>
          </a:p>
        </p:txBody>
      </p:sp>
      <p:sp>
        <p:nvSpPr>
          <p:cNvPr id="321" name="Google Shape;321;p54"/>
          <p:cNvSpPr txBox="1"/>
          <p:nvPr>
            <p:ph idx="4294967295" type="title"/>
          </p:nvPr>
        </p:nvSpPr>
        <p:spPr>
          <a:xfrm>
            <a:off x="4709887" y="3297256"/>
            <a:ext cx="185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	1873-1906</a:t>
            </a:r>
            <a:endParaRPr sz="1400"/>
          </a:p>
        </p:txBody>
      </p:sp>
      <p:sp>
        <p:nvSpPr>
          <p:cNvPr id="322" name="Google Shape;322;p54"/>
          <p:cNvSpPr txBox="1"/>
          <p:nvPr>
            <p:ph idx="4294967295" type="subTitle"/>
          </p:nvPr>
        </p:nvSpPr>
        <p:spPr>
          <a:xfrm>
            <a:off x="4709888" y="3573006"/>
            <a:ext cx="185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Golgi &amp; Cajal: Cellular Structure of the Nervous System</a:t>
            </a:r>
            <a:endParaRPr sz="1200"/>
          </a:p>
        </p:txBody>
      </p:sp>
      <p:cxnSp>
        <p:nvCxnSpPr>
          <p:cNvPr id="323" name="Google Shape;323;p54"/>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a:t>
            </a:r>
            <a:endParaRPr/>
          </a:p>
        </p:txBody>
      </p:sp>
      <p:sp>
        <p:nvSpPr>
          <p:cNvPr id="329" name="Google Shape;329;p55"/>
          <p:cNvSpPr txBox="1"/>
          <p:nvPr>
            <p:ph idx="1" type="body"/>
          </p:nvPr>
        </p:nvSpPr>
        <p:spPr>
          <a:xfrm>
            <a:off x="818250" y="1236525"/>
            <a:ext cx="7245000" cy="33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u="sng"/>
              <a:t>Homo sapiens</a:t>
            </a:r>
            <a:r>
              <a:rPr lang="en" sz="1200"/>
              <a:t> first appeared ~200,000 years ago; what made </a:t>
            </a:r>
            <a:r>
              <a:rPr b="1" lang="en" sz="1200"/>
              <a:t>us</a:t>
            </a:r>
            <a:r>
              <a:rPr lang="en" sz="1200"/>
              <a:t> different from the </a:t>
            </a:r>
            <a:r>
              <a:rPr lang="en" sz="1200" u="sng"/>
              <a:t>Neanderthals</a:t>
            </a:r>
            <a:r>
              <a:rPr lang="en" sz="1200"/>
              <a:t>, or </a:t>
            </a:r>
            <a:r>
              <a:rPr lang="en" sz="1200" u="sng"/>
              <a:t>Denisovans</a:t>
            </a:r>
            <a:r>
              <a:rPr lang="en" sz="1200"/>
              <a:t>, or any other hominin or animal? Here’s some explanations:</a:t>
            </a:r>
            <a:endParaRPr sz="1200"/>
          </a:p>
          <a:p>
            <a:pPr indent="0" lvl="0" marL="0" rtl="0" algn="l">
              <a:spcBef>
                <a:spcPts val="0"/>
              </a:spcBef>
              <a:spcAft>
                <a:spcPts val="0"/>
              </a:spcAft>
              <a:buClr>
                <a:schemeClr val="dk1"/>
              </a:buClr>
              <a:buSzPts val="1100"/>
              <a:buFont typeface="Arial"/>
              <a:buNone/>
            </a:pPr>
            <a:r>
              <a:t/>
            </a:r>
            <a:endParaRPr sz="1200"/>
          </a:p>
          <a:p>
            <a:pPr indent="-304800" lvl="0" marL="457200" rtl="0" algn="l">
              <a:spcBef>
                <a:spcPts val="0"/>
              </a:spcBef>
              <a:spcAft>
                <a:spcPts val="0"/>
              </a:spcAft>
              <a:buSzPts val="1200"/>
              <a:buChar char="🧠"/>
            </a:pPr>
            <a:r>
              <a:rPr b="1" lang="en" sz="1200"/>
              <a:t>Social Brain Hypothesis:</a:t>
            </a:r>
            <a:r>
              <a:rPr lang="en" sz="1200"/>
              <a:t> human intelligence did not evolve primarily as a means to solve ecological problems, but rather as a </a:t>
            </a:r>
            <a:r>
              <a:rPr lang="en" sz="1200" u="sng"/>
              <a:t>means of surviving and reproducing in large and complex social groups</a:t>
            </a:r>
            <a:r>
              <a:rPr lang="en" sz="1200"/>
              <a:t> </a:t>
            </a:r>
            <a:endParaRPr sz="1200"/>
          </a:p>
          <a:p>
            <a:pPr indent="-304800" lvl="0" marL="457200" rtl="0" algn="l">
              <a:spcBef>
                <a:spcPts val="0"/>
              </a:spcBef>
              <a:spcAft>
                <a:spcPts val="0"/>
              </a:spcAft>
              <a:buSzPts val="1200"/>
              <a:buChar char="🧠"/>
            </a:pPr>
            <a:r>
              <a:rPr b="1" lang="en" sz="1200"/>
              <a:t>Sexual Selection Hypothesis:</a:t>
            </a:r>
            <a:r>
              <a:rPr lang="en" sz="1200"/>
              <a:t> </a:t>
            </a:r>
            <a:r>
              <a:rPr lang="en" sz="1200" u="sng"/>
              <a:t>Smart is sexy!</a:t>
            </a:r>
            <a:endParaRPr sz="1200" u="sng"/>
          </a:p>
          <a:p>
            <a:pPr indent="-304800" lvl="0" marL="457200" rtl="0" algn="l">
              <a:spcBef>
                <a:spcPts val="0"/>
              </a:spcBef>
              <a:spcAft>
                <a:spcPts val="0"/>
              </a:spcAft>
              <a:buSzPts val="1200"/>
              <a:buChar char="🧠"/>
            </a:pPr>
            <a:r>
              <a:rPr b="1" lang="en" sz="1200"/>
              <a:t>Ecological Dominance-Social Competition:</a:t>
            </a:r>
            <a:r>
              <a:rPr lang="en" sz="1200"/>
              <a:t>: An autocatalytic </a:t>
            </a:r>
            <a:r>
              <a:rPr lang="en" sz="1200" u="sng"/>
              <a:t>social arms race</a:t>
            </a:r>
            <a:r>
              <a:rPr lang="en" sz="1200"/>
              <a:t> was initiated, which eventually resulted in the unusual collection of traits characteristic of the human species, such as extensive biparental care, complex sociality, and an extraordinary collection of cognitive abilities. </a:t>
            </a:r>
            <a:endParaRPr sz="1200"/>
          </a:p>
          <a:p>
            <a:pPr indent="-304800" lvl="0" marL="457200" rtl="0" algn="l">
              <a:spcBef>
                <a:spcPts val="0"/>
              </a:spcBef>
              <a:spcAft>
                <a:spcPts val="0"/>
              </a:spcAft>
              <a:buSzPts val="1200"/>
              <a:buChar char="🧠"/>
            </a:pPr>
            <a:r>
              <a:rPr b="1" lang="en" sz="1200"/>
              <a:t>Group Selection Theory:</a:t>
            </a:r>
            <a:r>
              <a:rPr lang="en" sz="1200"/>
              <a:t> Characteristics that provide </a:t>
            </a:r>
            <a:r>
              <a:rPr lang="en" sz="1200" u="sng"/>
              <a:t>benefits to a group</a:t>
            </a:r>
            <a:r>
              <a:rPr lang="en" sz="1200"/>
              <a:t> (clan, tribe, or larger population) can evolve despite individual disadvantages such as those cited above.</a:t>
            </a:r>
            <a:endParaRPr sz="1200"/>
          </a:p>
        </p:txBody>
      </p:sp>
      <p:cxnSp>
        <p:nvCxnSpPr>
          <p:cNvPr id="330" name="Google Shape;330;p55"/>
          <p:cNvCxnSpPr/>
          <p:nvPr/>
        </p:nvCxnSpPr>
        <p:spPr>
          <a:xfrm>
            <a:off x="916600" y="962050"/>
            <a:ext cx="52812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56"/>
          <p:cNvPicPr preferRelativeResize="0"/>
          <p:nvPr/>
        </p:nvPicPr>
        <p:blipFill rotWithShape="1">
          <a:blip r:embed="rId3">
            <a:alphaModFix/>
          </a:blip>
          <a:srcRect b="0" l="16361" r="16361" t="0"/>
          <a:stretch/>
        </p:blipFill>
        <p:spPr>
          <a:xfrm>
            <a:off x="4626258" y="0"/>
            <a:ext cx="4517746" cy="5143502"/>
          </a:xfrm>
          <a:prstGeom prst="rect">
            <a:avLst/>
          </a:prstGeom>
          <a:noFill/>
          <a:ln>
            <a:noFill/>
          </a:ln>
        </p:spPr>
      </p:pic>
      <p:sp>
        <p:nvSpPr>
          <p:cNvPr id="336" name="Google Shape;336;p56"/>
          <p:cNvSpPr/>
          <p:nvPr/>
        </p:nvSpPr>
        <p:spPr>
          <a:xfrm>
            <a:off x="0" y="865800"/>
            <a:ext cx="5014500" cy="341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6"/>
          <p:cNvSpPr txBox="1"/>
          <p:nvPr>
            <p:ph type="title"/>
          </p:nvPr>
        </p:nvSpPr>
        <p:spPr>
          <a:xfrm>
            <a:off x="641700" y="2324825"/>
            <a:ext cx="3731100" cy="6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INTELLIGENCE</a:t>
            </a:r>
            <a:endParaRPr>
              <a:solidFill>
                <a:schemeClr val="lt1"/>
              </a:solidFill>
            </a:endParaRPr>
          </a:p>
        </p:txBody>
      </p:sp>
      <p:sp>
        <p:nvSpPr>
          <p:cNvPr id="338" name="Google Shape;338;p56"/>
          <p:cNvSpPr txBox="1"/>
          <p:nvPr>
            <p:ph idx="1" type="subTitle"/>
          </p:nvPr>
        </p:nvSpPr>
        <p:spPr>
          <a:xfrm>
            <a:off x="895163" y="3108204"/>
            <a:ext cx="3247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Qualia, Intentionality, &amp; Philosophy of Mind</a:t>
            </a:r>
            <a:endParaRPr>
              <a:solidFill>
                <a:schemeClr val="lt1"/>
              </a:solidFill>
            </a:endParaRPr>
          </a:p>
        </p:txBody>
      </p:sp>
      <p:sp>
        <p:nvSpPr>
          <p:cNvPr id="339" name="Google Shape;339;p56"/>
          <p:cNvSpPr txBox="1"/>
          <p:nvPr>
            <p:ph idx="2" type="title"/>
          </p:nvPr>
        </p:nvSpPr>
        <p:spPr>
          <a:xfrm>
            <a:off x="1641413" y="1367754"/>
            <a:ext cx="1754700" cy="6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QUALIA</a:t>
            </a:r>
            <a:endParaRPr/>
          </a:p>
        </p:txBody>
      </p:sp>
      <p:sp>
        <p:nvSpPr>
          <p:cNvPr id="345" name="Google Shape;345;p57"/>
          <p:cNvSpPr txBox="1"/>
          <p:nvPr>
            <p:ph idx="2" type="title"/>
          </p:nvPr>
        </p:nvSpPr>
        <p:spPr>
          <a:xfrm>
            <a:off x="848400" y="23929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It Like To Be -?”</a:t>
            </a:r>
            <a:endParaRPr/>
          </a:p>
        </p:txBody>
      </p:sp>
      <p:sp>
        <p:nvSpPr>
          <p:cNvPr id="346" name="Google Shape;346;p57"/>
          <p:cNvSpPr txBox="1"/>
          <p:nvPr>
            <p:ph idx="1" type="subTitle"/>
          </p:nvPr>
        </p:nvSpPr>
        <p:spPr>
          <a:xfrm>
            <a:off x="916600" y="3280125"/>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Thomas Nagel's paper "What Is it Like to Be a Bat?"</a:t>
            </a:r>
            <a:endParaRPr/>
          </a:p>
        </p:txBody>
      </p:sp>
      <p:sp>
        <p:nvSpPr>
          <p:cNvPr id="347" name="Google Shape;347;p57"/>
          <p:cNvSpPr txBox="1"/>
          <p:nvPr>
            <p:ph idx="3" type="title"/>
          </p:nvPr>
        </p:nvSpPr>
        <p:spPr>
          <a:xfrm>
            <a:off x="2765499" y="23929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Inverted Spectrum Argument</a:t>
            </a:r>
            <a:endParaRPr/>
          </a:p>
        </p:txBody>
      </p:sp>
      <p:sp>
        <p:nvSpPr>
          <p:cNvPr id="348" name="Google Shape;348;p57"/>
          <p:cNvSpPr txBox="1"/>
          <p:nvPr>
            <p:ph idx="4" type="subTitle"/>
          </p:nvPr>
        </p:nvSpPr>
        <p:spPr>
          <a:xfrm>
            <a:off x="2799599" y="3280125"/>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redited to John Locke</a:t>
            </a:r>
            <a:endParaRPr/>
          </a:p>
        </p:txBody>
      </p:sp>
      <p:sp>
        <p:nvSpPr>
          <p:cNvPr id="349" name="Google Shape;349;p57"/>
          <p:cNvSpPr txBox="1"/>
          <p:nvPr>
            <p:ph idx="5" type="title"/>
          </p:nvPr>
        </p:nvSpPr>
        <p:spPr>
          <a:xfrm>
            <a:off x="4682598" y="23929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Zombie Argument</a:t>
            </a:r>
            <a:endParaRPr/>
          </a:p>
        </p:txBody>
      </p:sp>
      <p:sp>
        <p:nvSpPr>
          <p:cNvPr id="350" name="Google Shape;350;p57"/>
          <p:cNvSpPr txBox="1"/>
          <p:nvPr>
            <p:ph idx="6" type="subTitle"/>
          </p:nvPr>
        </p:nvSpPr>
        <p:spPr>
          <a:xfrm>
            <a:off x="4699648" y="3260125"/>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ssociated with David Chalmers</a:t>
            </a:r>
            <a:endParaRPr/>
          </a:p>
        </p:txBody>
      </p:sp>
      <p:sp>
        <p:nvSpPr>
          <p:cNvPr id="351" name="Google Shape;351;p57"/>
          <p:cNvSpPr txBox="1"/>
          <p:nvPr>
            <p:ph idx="7" type="title"/>
          </p:nvPr>
        </p:nvSpPr>
        <p:spPr>
          <a:xfrm>
            <a:off x="6599697" y="2392900"/>
            <a:ext cx="169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Argument</a:t>
            </a:r>
            <a:endParaRPr/>
          </a:p>
        </p:txBody>
      </p:sp>
      <p:sp>
        <p:nvSpPr>
          <p:cNvPr id="352" name="Google Shape;352;p57"/>
          <p:cNvSpPr txBox="1"/>
          <p:nvPr>
            <p:ph idx="8" type="subTitle"/>
          </p:nvPr>
        </p:nvSpPr>
        <p:spPr>
          <a:xfrm>
            <a:off x="6599697" y="3280125"/>
            <a:ext cx="169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lso known as Mary's room</a:t>
            </a:r>
            <a:endParaRPr/>
          </a:p>
        </p:txBody>
      </p:sp>
      <p:sp>
        <p:nvSpPr>
          <p:cNvPr id="353" name="Google Shape;353;p57"/>
          <p:cNvSpPr/>
          <p:nvPr/>
        </p:nvSpPr>
        <p:spPr>
          <a:xfrm>
            <a:off x="3298613" y="1606051"/>
            <a:ext cx="629700" cy="62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p:nvPr/>
        </p:nvSpPr>
        <p:spPr>
          <a:xfrm>
            <a:off x="5199863" y="1606076"/>
            <a:ext cx="629700" cy="62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7"/>
          <p:cNvSpPr/>
          <p:nvPr/>
        </p:nvSpPr>
        <p:spPr>
          <a:xfrm>
            <a:off x="7132738" y="1606076"/>
            <a:ext cx="629700" cy="62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p:nvPr/>
        </p:nvSpPr>
        <p:spPr>
          <a:xfrm>
            <a:off x="1381500" y="1606064"/>
            <a:ext cx="629700" cy="62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57"/>
          <p:cNvCxnSpPr/>
          <p:nvPr/>
        </p:nvCxnSpPr>
        <p:spPr>
          <a:xfrm>
            <a:off x="916600" y="962050"/>
            <a:ext cx="1788300" cy="0"/>
          </a:xfrm>
          <a:prstGeom prst="straightConnector1">
            <a:avLst/>
          </a:prstGeom>
          <a:noFill/>
          <a:ln cap="flat" cmpd="sng" w="19050">
            <a:solidFill>
              <a:schemeClr val="accent3"/>
            </a:solidFill>
            <a:prstDash val="solid"/>
            <a:round/>
            <a:headEnd len="med" w="med" type="none"/>
            <a:tailEnd len="med" w="med" type="none"/>
          </a:ln>
        </p:spPr>
      </p:cxnSp>
      <p:pic>
        <p:nvPicPr>
          <p:cNvPr id="358" name="Google Shape;358;p57"/>
          <p:cNvPicPr preferRelativeResize="0"/>
          <p:nvPr/>
        </p:nvPicPr>
        <p:blipFill>
          <a:blip r:embed="rId3">
            <a:alphaModFix/>
          </a:blip>
          <a:stretch>
            <a:fillRect/>
          </a:stretch>
        </p:blipFill>
        <p:spPr>
          <a:xfrm>
            <a:off x="1520550" y="1733238"/>
            <a:ext cx="375375" cy="375375"/>
          </a:xfrm>
          <a:prstGeom prst="rect">
            <a:avLst/>
          </a:prstGeom>
          <a:noFill/>
          <a:ln>
            <a:noFill/>
          </a:ln>
        </p:spPr>
      </p:pic>
      <p:grpSp>
        <p:nvGrpSpPr>
          <p:cNvPr id="359" name="Google Shape;359;p57"/>
          <p:cNvGrpSpPr/>
          <p:nvPr/>
        </p:nvGrpSpPr>
        <p:grpSpPr>
          <a:xfrm>
            <a:off x="3374853" y="1743478"/>
            <a:ext cx="461363" cy="354886"/>
            <a:chOff x="4869651" y="2012218"/>
            <a:chExt cx="376654" cy="281566"/>
          </a:xfrm>
        </p:grpSpPr>
        <p:sp>
          <p:nvSpPr>
            <p:cNvPr id="360" name="Google Shape;360;p57"/>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57"/>
          <p:cNvGrpSpPr/>
          <p:nvPr/>
        </p:nvGrpSpPr>
        <p:grpSpPr>
          <a:xfrm>
            <a:off x="5342839" y="1697766"/>
            <a:ext cx="375383" cy="400610"/>
            <a:chOff x="7121669" y="1533610"/>
            <a:chExt cx="321362" cy="321362"/>
          </a:xfrm>
        </p:grpSpPr>
        <p:sp>
          <p:nvSpPr>
            <p:cNvPr id="365" name="Google Shape;365;p57"/>
            <p:cNvSpPr/>
            <p:nvPr/>
          </p:nvSpPr>
          <p:spPr>
            <a:xfrm>
              <a:off x="7121669" y="1600289"/>
              <a:ext cx="142142" cy="192556"/>
            </a:xfrm>
            <a:custGeom>
              <a:rect b="b" l="l" r="r" t="t"/>
              <a:pathLst>
                <a:path extrusionOk="0" h="6050" w="4466">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7"/>
            <p:cNvSpPr/>
            <p:nvPr/>
          </p:nvSpPr>
          <p:spPr>
            <a:xfrm>
              <a:off x="7170938" y="1533610"/>
              <a:ext cx="223206" cy="53852"/>
            </a:xfrm>
            <a:custGeom>
              <a:rect b="b" l="l" r="r" t="t"/>
              <a:pathLst>
                <a:path extrusionOk="0" h="1692" w="7013">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7"/>
            <p:cNvSpPr/>
            <p:nvPr/>
          </p:nvSpPr>
          <p:spPr>
            <a:xfrm>
              <a:off x="7175107" y="1804558"/>
              <a:ext cx="215249" cy="50415"/>
            </a:xfrm>
            <a:custGeom>
              <a:rect b="b" l="l" r="r" t="t"/>
              <a:pathLst>
                <a:path extrusionOk="0" h="1584" w="6763">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7"/>
            <p:cNvSpPr/>
            <p:nvPr/>
          </p:nvSpPr>
          <p:spPr>
            <a:xfrm>
              <a:off x="7300539" y="1600289"/>
              <a:ext cx="142492" cy="191793"/>
            </a:xfrm>
            <a:custGeom>
              <a:rect b="b" l="l" r="r" t="t"/>
              <a:pathLst>
                <a:path extrusionOk="0" h="6026" w="4477">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57"/>
          <p:cNvGrpSpPr/>
          <p:nvPr/>
        </p:nvGrpSpPr>
        <p:grpSpPr>
          <a:xfrm>
            <a:off x="7257452" y="1739366"/>
            <a:ext cx="380393" cy="363118"/>
            <a:chOff x="4126815" y="2760704"/>
            <a:chExt cx="380393" cy="363118"/>
          </a:xfrm>
        </p:grpSpPr>
        <p:sp>
          <p:nvSpPr>
            <p:cNvPr id="370" name="Google Shape;370;p57"/>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7"/>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7"/>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57"/>
          <p:cNvCxnSpPr/>
          <p:nvPr/>
        </p:nvCxnSpPr>
        <p:spPr>
          <a:xfrm>
            <a:off x="916600" y="962050"/>
            <a:ext cx="1778700" cy="0"/>
          </a:xfrm>
          <a:prstGeom prst="straightConnector1">
            <a:avLst/>
          </a:prstGeom>
          <a:noFill/>
          <a:ln cap="flat" cmpd="sng" w="19050">
            <a:solidFill>
              <a:schemeClr val="accent3"/>
            </a:solidFill>
            <a:prstDash val="solid"/>
            <a:round/>
            <a:headEnd len="med" w="med" type="none"/>
            <a:tailEnd len="med" w="med" type="none"/>
          </a:ln>
        </p:spPr>
      </p:cxnSp>
      <p:cxnSp>
        <p:nvCxnSpPr>
          <p:cNvPr id="375" name="Google Shape;375;p57"/>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8"/>
          <p:cNvSpPr/>
          <p:nvPr/>
        </p:nvSpPr>
        <p:spPr>
          <a:xfrm>
            <a:off x="2064200" y="1255050"/>
            <a:ext cx="6257100" cy="3554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8"/>
          <p:cNvSpPr txBox="1"/>
          <p:nvPr>
            <p:ph type="title"/>
          </p:nvPr>
        </p:nvSpPr>
        <p:spPr>
          <a:xfrm>
            <a:off x="5484000" y="4476925"/>
            <a:ext cx="2911500" cy="572700"/>
          </a:xfrm>
          <a:prstGeom prst="rect">
            <a:avLst/>
          </a:prstGeom>
          <a:solidFill>
            <a:schemeClr val="lt2"/>
          </a:solidFill>
        </p:spPr>
        <p:txBody>
          <a:bodyPr anchorCtr="0" anchor="b" bIns="91425" lIns="91425" spcFirstLastPara="1" rIns="91425" wrap="square" tIns="91425">
            <a:noAutofit/>
          </a:bodyPr>
          <a:lstStyle/>
          <a:p>
            <a:pPr indent="0" lvl="0" marL="0" rtl="0" algn="r">
              <a:spcBef>
                <a:spcPts val="0"/>
              </a:spcBef>
              <a:spcAft>
                <a:spcPts val="0"/>
              </a:spcAft>
              <a:buNone/>
            </a:pPr>
            <a:r>
              <a:rPr lang="en"/>
              <a:t>—</a:t>
            </a:r>
            <a:r>
              <a:rPr lang="en"/>
              <a:t>Arthur Schopenhauer</a:t>
            </a:r>
            <a:endParaRPr/>
          </a:p>
        </p:txBody>
      </p:sp>
      <p:sp>
        <p:nvSpPr>
          <p:cNvPr id="382" name="Google Shape;382;p58"/>
          <p:cNvSpPr txBox="1"/>
          <p:nvPr>
            <p:ph idx="2" type="title"/>
          </p:nvPr>
        </p:nvSpPr>
        <p:spPr>
          <a:xfrm>
            <a:off x="2240700" y="3308725"/>
            <a:ext cx="3243300" cy="1740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None/>
            </a:pPr>
            <a:r>
              <a:rPr lang="en"/>
              <a:t>“Man can do what he wills but he cannot will what he wills.”</a:t>
            </a:r>
            <a:endParaRPr/>
          </a:p>
        </p:txBody>
      </p:sp>
      <p:sp>
        <p:nvSpPr>
          <p:cNvPr id="383" name="Google Shape;383;p58"/>
          <p:cNvSpPr txBox="1"/>
          <p:nvPr>
            <p:ph type="title"/>
          </p:nvPr>
        </p:nvSpPr>
        <p:spPr>
          <a:xfrm>
            <a:off x="4484250" y="86550"/>
            <a:ext cx="75075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QUALIA</a:t>
            </a:r>
            <a:endParaRPr/>
          </a:p>
        </p:txBody>
      </p:sp>
      <p:sp>
        <p:nvSpPr>
          <p:cNvPr id="384" name="Google Shape;384;p58"/>
          <p:cNvSpPr txBox="1"/>
          <p:nvPr>
            <p:ph idx="2" type="title"/>
          </p:nvPr>
        </p:nvSpPr>
        <p:spPr>
          <a:xfrm>
            <a:off x="4496600" y="881825"/>
            <a:ext cx="4065000" cy="1740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None/>
            </a:pPr>
            <a:r>
              <a:rPr lang="en"/>
              <a:t>“...cognition depends upon the kinds of experience that come from having a body...”</a:t>
            </a:r>
            <a:endParaRPr/>
          </a:p>
        </p:txBody>
      </p:sp>
      <p:sp>
        <p:nvSpPr>
          <p:cNvPr id="385" name="Google Shape;385;p58"/>
          <p:cNvSpPr txBox="1"/>
          <p:nvPr>
            <p:ph type="title"/>
          </p:nvPr>
        </p:nvSpPr>
        <p:spPr>
          <a:xfrm>
            <a:off x="1162625" y="1130250"/>
            <a:ext cx="3243300" cy="572700"/>
          </a:xfrm>
          <a:prstGeom prst="rect">
            <a:avLst/>
          </a:prstGeom>
          <a:solidFill>
            <a:schemeClr val="lt2"/>
          </a:solidFill>
        </p:spPr>
        <p:txBody>
          <a:bodyPr anchorCtr="0" anchor="b" bIns="91425" lIns="91425" spcFirstLastPara="1" rIns="91425" wrap="square" tIns="91425">
            <a:noAutofit/>
          </a:bodyPr>
          <a:lstStyle/>
          <a:p>
            <a:pPr indent="0" lvl="0" marL="0" rtl="0" algn="r">
              <a:spcBef>
                <a:spcPts val="0"/>
              </a:spcBef>
              <a:spcAft>
                <a:spcPts val="0"/>
              </a:spcAft>
              <a:buNone/>
            </a:pPr>
            <a:r>
              <a:rPr lang="en" u="sng"/>
              <a:t>The Embodied Mind:</a:t>
            </a:r>
            <a:r>
              <a:rPr lang="en"/>
              <a:t> </a:t>
            </a:r>
            <a:r>
              <a:rPr i="1" lang="en" sz="1100"/>
              <a:t>1991</a:t>
            </a:r>
            <a:r>
              <a:rPr lang="en"/>
              <a:t>—</a:t>
            </a:r>
            <a:endParaRPr/>
          </a:p>
        </p:txBody>
      </p:sp>
      <p:sp>
        <p:nvSpPr>
          <p:cNvPr id="386" name="Google Shape;386;p58"/>
          <p:cNvSpPr txBox="1"/>
          <p:nvPr>
            <p:ph type="title"/>
          </p:nvPr>
        </p:nvSpPr>
        <p:spPr>
          <a:xfrm>
            <a:off x="818250" y="459775"/>
            <a:ext cx="750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t>INTENTIONALITY</a:t>
            </a:r>
            <a:endParaRPr b="1" sz="2600"/>
          </a:p>
        </p:txBody>
      </p:sp>
      <p:cxnSp>
        <p:nvCxnSpPr>
          <p:cNvPr id="387" name="Google Shape;387;p58"/>
          <p:cNvCxnSpPr/>
          <p:nvPr/>
        </p:nvCxnSpPr>
        <p:spPr>
          <a:xfrm>
            <a:off x="916600" y="962050"/>
            <a:ext cx="27042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p:nvPr/>
        </p:nvSpPr>
        <p:spPr>
          <a:xfrm>
            <a:off x="2545200" y="1605650"/>
            <a:ext cx="6745800" cy="1479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9"/>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OF MIND</a:t>
            </a:r>
            <a:endParaRPr/>
          </a:p>
        </p:txBody>
      </p:sp>
      <p:sp>
        <p:nvSpPr>
          <p:cNvPr id="394" name="Google Shape;394;p59"/>
          <p:cNvSpPr txBox="1"/>
          <p:nvPr>
            <p:ph idx="7" type="title"/>
          </p:nvPr>
        </p:nvSpPr>
        <p:spPr>
          <a:xfrm>
            <a:off x="2646200" y="17784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Cogito, ergo sum</a:t>
            </a:r>
            <a:endParaRPr/>
          </a:p>
        </p:txBody>
      </p:sp>
      <p:sp>
        <p:nvSpPr>
          <p:cNvPr id="395" name="Google Shape;395;p59"/>
          <p:cNvSpPr txBox="1"/>
          <p:nvPr>
            <p:ph idx="8" type="subTitle"/>
          </p:nvPr>
        </p:nvSpPr>
        <p:spPr>
          <a:xfrm>
            <a:off x="2646200" y="21106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Descartes’ "I think, therefore I am"</a:t>
            </a:r>
            <a:endParaRPr/>
          </a:p>
        </p:txBody>
      </p:sp>
      <p:sp>
        <p:nvSpPr>
          <p:cNvPr id="396" name="Google Shape;396;p59"/>
          <p:cNvSpPr txBox="1"/>
          <p:nvPr>
            <p:ph idx="9" type="title"/>
          </p:nvPr>
        </p:nvSpPr>
        <p:spPr>
          <a:xfrm>
            <a:off x="4622498" y="17784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Perception</a:t>
            </a:r>
            <a:endParaRPr/>
          </a:p>
        </p:txBody>
      </p:sp>
      <p:sp>
        <p:nvSpPr>
          <p:cNvPr id="397" name="Google Shape;397;p59"/>
          <p:cNvSpPr txBox="1"/>
          <p:nvPr>
            <p:ph idx="13" type="subTitle"/>
          </p:nvPr>
        </p:nvSpPr>
        <p:spPr>
          <a:xfrm>
            <a:off x="4622498" y="21106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erception requires a commitment to an ontological or metaphysical view</a:t>
            </a:r>
            <a:endParaRPr/>
          </a:p>
        </p:txBody>
      </p:sp>
      <p:sp>
        <p:nvSpPr>
          <p:cNvPr id="398" name="Google Shape;398;p59"/>
          <p:cNvSpPr txBox="1"/>
          <p:nvPr>
            <p:ph idx="14" type="title"/>
          </p:nvPr>
        </p:nvSpPr>
        <p:spPr>
          <a:xfrm>
            <a:off x="6598797" y="1778458"/>
            <a:ext cx="18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Reductionism</a:t>
            </a:r>
            <a:endParaRPr/>
          </a:p>
        </p:txBody>
      </p:sp>
      <p:sp>
        <p:nvSpPr>
          <p:cNvPr id="399" name="Google Shape;399;p59"/>
          <p:cNvSpPr txBox="1"/>
          <p:nvPr>
            <p:ph idx="15" type="subTitle"/>
          </p:nvPr>
        </p:nvSpPr>
        <p:spPr>
          <a:xfrm>
            <a:off x="6598797" y="2110675"/>
            <a:ext cx="187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 we investigate brain on a small enough scale to ever understand?</a:t>
            </a:r>
            <a:endParaRPr/>
          </a:p>
          <a:p>
            <a:pPr indent="0" lvl="0" marL="0" rtl="0" algn="ctr">
              <a:spcBef>
                <a:spcPts val="0"/>
              </a:spcBef>
              <a:spcAft>
                <a:spcPts val="0"/>
              </a:spcAft>
              <a:buNone/>
            </a:pPr>
            <a:r>
              <a:t/>
            </a:r>
            <a:endParaRPr/>
          </a:p>
        </p:txBody>
      </p:sp>
      <p:cxnSp>
        <p:nvCxnSpPr>
          <p:cNvPr id="400" name="Google Shape;400;p59"/>
          <p:cNvCxnSpPr/>
          <p:nvPr/>
        </p:nvCxnSpPr>
        <p:spPr>
          <a:xfrm>
            <a:off x="916650" y="962050"/>
            <a:ext cx="4020600" cy="0"/>
          </a:xfrm>
          <a:prstGeom prst="straightConnector1">
            <a:avLst/>
          </a:prstGeom>
          <a:noFill/>
          <a:ln cap="flat" cmpd="sng" w="19050">
            <a:solidFill>
              <a:schemeClr val="accent3"/>
            </a:solidFill>
            <a:prstDash val="solid"/>
            <a:round/>
            <a:headEnd len="med" w="med" type="none"/>
            <a:tailEnd len="med" w="med" type="none"/>
          </a:ln>
        </p:spPr>
      </p:cxnSp>
      <p:pic>
        <p:nvPicPr>
          <p:cNvPr id="401" name="Google Shape;401;p59"/>
          <p:cNvPicPr preferRelativeResize="0"/>
          <p:nvPr/>
        </p:nvPicPr>
        <p:blipFill>
          <a:blip r:embed="rId3">
            <a:alphaModFix/>
          </a:blip>
          <a:stretch>
            <a:fillRect/>
          </a:stretch>
        </p:blipFill>
        <p:spPr>
          <a:xfrm>
            <a:off x="3451800" y="3221463"/>
            <a:ext cx="2240401" cy="1732002"/>
          </a:xfrm>
          <a:prstGeom prst="rect">
            <a:avLst/>
          </a:prstGeom>
          <a:noFill/>
          <a:ln>
            <a:noFill/>
          </a:ln>
        </p:spPr>
      </p:pic>
      <p:pic>
        <p:nvPicPr>
          <p:cNvPr id="402" name="Google Shape;402;p59"/>
          <p:cNvPicPr preferRelativeResize="0"/>
          <p:nvPr/>
        </p:nvPicPr>
        <p:blipFill rotWithShape="1">
          <a:blip r:embed="rId4">
            <a:alphaModFix/>
          </a:blip>
          <a:srcRect b="0" l="27394" r="7224" t="0"/>
          <a:stretch/>
        </p:blipFill>
        <p:spPr>
          <a:xfrm>
            <a:off x="818248" y="3275375"/>
            <a:ext cx="1800953" cy="1624175"/>
          </a:xfrm>
          <a:prstGeom prst="rect">
            <a:avLst/>
          </a:prstGeom>
          <a:noFill/>
          <a:ln>
            <a:noFill/>
          </a:ln>
        </p:spPr>
      </p:pic>
      <p:pic>
        <p:nvPicPr>
          <p:cNvPr id="403" name="Google Shape;403;p59"/>
          <p:cNvPicPr preferRelativeResize="0"/>
          <p:nvPr/>
        </p:nvPicPr>
        <p:blipFill>
          <a:blip r:embed="rId5">
            <a:alphaModFix/>
          </a:blip>
          <a:stretch>
            <a:fillRect/>
          </a:stretch>
        </p:blipFill>
        <p:spPr>
          <a:xfrm>
            <a:off x="6450450" y="3275375"/>
            <a:ext cx="1875300" cy="15163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SA Template">
  <a:themeElements>
    <a:clrScheme name="Simple Light">
      <a:dk1>
        <a:srgbClr val="000000"/>
      </a:dk1>
      <a:lt1>
        <a:srgbClr val="FFFFFF"/>
      </a:lt1>
      <a:dk2>
        <a:srgbClr val="393E41"/>
      </a:dk2>
      <a:lt2>
        <a:srgbClr val="FFFFFF"/>
      </a:lt2>
      <a:accent1>
        <a:srgbClr val="011936"/>
      </a:accent1>
      <a:accent2>
        <a:srgbClr val="393E41"/>
      </a:accent2>
      <a:accent3>
        <a:srgbClr val="81C14B"/>
      </a:accent3>
      <a:accent4>
        <a:srgbClr val="EA5D67"/>
      </a:accent4>
      <a:accent5>
        <a:srgbClr val="81C14B"/>
      </a:accent5>
      <a:accent6>
        <a:srgbClr val="91C564"/>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SA Template">
  <a:themeElements>
    <a:clrScheme name="Simple Light">
      <a:dk1>
        <a:srgbClr val="000000"/>
      </a:dk1>
      <a:lt1>
        <a:srgbClr val="FFFFFF"/>
      </a:lt1>
      <a:dk2>
        <a:srgbClr val="393E41"/>
      </a:dk2>
      <a:lt2>
        <a:srgbClr val="FFFFFF"/>
      </a:lt2>
      <a:accent1>
        <a:srgbClr val="011936"/>
      </a:accent1>
      <a:accent2>
        <a:srgbClr val="393E41"/>
      </a:accent2>
      <a:accent3>
        <a:srgbClr val="81C14B"/>
      </a:accent3>
      <a:accent4>
        <a:srgbClr val="EA5D67"/>
      </a:accent4>
      <a:accent5>
        <a:srgbClr val="81C14B"/>
      </a:accent5>
      <a:accent6>
        <a:srgbClr val="91C564"/>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